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7" r:id="rId1"/>
  </p:sldMasterIdLst>
  <p:notesMasterIdLst>
    <p:notesMasterId r:id="rId49"/>
  </p:notesMasterIdLst>
  <p:handoutMasterIdLst>
    <p:handoutMasterId r:id="rId50"/>
  </p:handoutMasterIdLst>
  <p:sldIdLst>
    <p:sldId id="256" r:id="rId2"/>
    <p:sldId id="293" r:id="rId3"/>
    <p:sldId id="396" r:id="rId4"/>
    <p:sldId id="434" r:id="rId5"/>
    <p:sldId id="449" r:id="rId6"/>
    <p:sldId id="471" r:id="rId7"/>
    <p:sldId id="473" r:id="rId8"/>
    <p:sldId id="451" r:id="rId9"/>
    <p:sldId id="474" r:id="rId10"/>
    <p:sldId id="452" r:id="rId11"/>
    <p:sldId id="453" r:id="rId12"/>
    <p:sldId id="454" r:id="rId13"/>
    <p:sldId id="406" r:id="rId14"/>
    <p:sldId id="490" r:id="rId15"/>
    <p:sldId id="455" r:id="rId16"/>
    <p:sldId id="476" r:id="rId17"/>
    <p:sldId id="477" r:id="rId18"/>
    <p:sldId id="478" r:id="rId19"/>
    <p:sldId id="479" r:id="rId20"/>
    <p:sldId id="480" r:id="rId21"/>
    <p:sldId id="481" r:id="rId22"/>
    <p:sldId id="456" r:id="rId23"/>
    <p:sldId id="482" r:id="rId24"/>
    <p:sldId id="483" r:id="rId25"/>
    <p:sldId id="484" r:id="rId26"/>
    <p:sldId id="485" r:id="rId27"/>
    <p:sldId id="486" r:id="rId28"/>
    <p:sldId id="487" r:id="rId29"/>
    <p:sldId id="489" r:id="rId30"/>
    <p:sldId id="488" r:id="rId31"/>
    <p:sldId id="491" r:id="rId32"/>
    <p:sldId id="492" r:id="rId33"/>
    <p:sldId id="493" r:id="rId34"/>
    <p:sldId id="494" r:id="rId35"/>
    <p:sldId id="495" r:id="rId36"/>
    <p:sldId id="496" r:id="rId37"/>
    <p:sldId id="497" r:id="rId38"/>
    <p:sldId id="511" r:id="rId39"/>
    <p:sldId id="500" r:id="rId40"/>
    <p:sldId id="501" r:id="rId41"/>
    <p:sldId id="506" r:id="rId42"/>
    <p:sldId id="504" r:id="rId43"/>
    <p:sldId id="512" r:id="rId44"/>
    <p:sldId id="507" r:id="rId45"/>
    <p:sldId id="513" r:id="rId46"/>
    <p:sldId id="468" r:id="rId47"/>
    <p:sldId id="426" r:id="rId48"/>
  </p:sldIdLst>
  <p:sldSz cx="9144000" cy="6858000" type="screen4x3"/>
  <p:notesSz cx="6864350" cy="99964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9" userDrawn="1">
          <p15:clr>
            <a:srgbClr val="A4A3A4"/>
          </p15:clr>
        </p15:guide>
        <p15:guide id="2" pos="216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80c61dc01affde3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8420"/>
    <a:srgbClr val="588D23"/>
    <a:srgbClr val="EAEAEA"/>
    <a:srgbClr val="47721C"/>
    <a:srgbClr val="047DC8"/>
    <a:srgbClr val="0C92A4"/>
    <a:srgbClr val="75BC2E"/>
    <a:srgbClr val="436C1A"/>
    <a:srgbClr val="8E8E8E"/>
    <a:srgbClr val="609A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81" autoAdjust="0"/>
    <p:restoredTop sz="92358" autoAdjust="0"/>
  </p:normalViewPr>
  <p:slideViewPr>
    <p:cSldViewPr>
      <p:cViewPr varScale="1">
        <p:scale>
          <a:sx n="104" d="100"/>
          <a:sy n="104" d="100"/>
        </p:scale>
        <p:origin x="2082" y="114"/>
      </p:cViewPr>
      <p:guideLst>
        <p:guide orient="horz" pos="4319"/>
        <p:guide pos="575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3996" y="90"/>
      </p:cViewPr>
      <p:guideLst>
        <p:guide orient="horz" pos="3149"/>
        <p:guide pos="2162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8210" y="0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1BE9AECA-B101-4F17-9213-ADC30088CDA8}" type="datetimeFigureOut">
              <a:rPr lang="ko-KR" altLang="en-US" smtClean="0"/>
              <a:t>2024-04-26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94929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8210" y="9494929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AD79A35E-FF4D-465A-B878-87665968BBE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8210" y="0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3DEB8AEF-134F-4D01-B1BD-D385E9BE5C0E}" type="datetimeFigureOut">
              <a:rPr lang="ko-KR" altLang="en-US" smtClean="0"/>
              <a:pPr/>
              <a:t>2024-04-26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749300"/>
            <a:ext cx="4997450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41" tIns="48171" rIns="96341" bIns="48171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6435" y="4748332"/>
            <a:ext cx="5491480" cy="4498420"/>
          </a:xfrm>
          <a:prstGeom prst="rect">
            <a:avLst/>
          </a:prstGeom>
        </p:spPr>
        <p:txBody>
          <a:bodyPr vert="horz" lIns="96341" tIns="48171" rIns="96341" bIns="48171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94929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8210" y="9494929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9FF702E9-C0B8-4645-B149-FAFE4A291E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5069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702E9-C0B8-4645-B149-FAFE4A291E73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10709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❍ 이상으로 광주상공회의소 </a:t>
            </a:r>
            <a:r>
              <a:rPr lang="ko-KR" alt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미래내일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일경험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사업을 모두 설명 드렸습니다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시간 관계상 짧게 설명을 드렸는데 자세한 내용은 설명회 책자를 참고해 주시기 바랍니다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F702E9-C0B8-4645-B149-FAFE4A291E73}" type="slidenum">
              <a:rPr lang="ko-KR" altLang="en-US" smtClean="0"/>
              <a:pPr/>
              <a:t>47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720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F702E9-C0B8-4645-B149-FAFE4A291E73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6179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F702E9-C0B8-4645-B149-FAFE4A291E73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2276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❍ 본 사업은 광주광역시와 </a:t>
            </a:r>
            <a:r>
              <a:rPr lang="ko-KR" alt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광주지방고용노동청이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주관하는 지역혁신 프로젝트 사업의 일환으로 추진되는 사업으로 디지털 대전환 등에 신속 대응할 수 있도록 기업현황진단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맞춤형 컨설팅 및 기업지원 등 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단계 지원을 통한 지역산업 성장 및 양질의 일자리를 창출을 지원하는 사업입니다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ko-KR" alt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6589DA-AC5D-4C39-ABD3-D15DC426D981}" type="slidenum">
              <a:rPr lang="ko-KR" altLang="en-US" smtClean="0"/>
              <a:pPr>
                <a:defRPr/>
              </a:pPr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77476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F702E9-C0B8-4645-B149-FAFE4A291E73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22504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❍ 다음은 경영지원 사업입니다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F702E9-C0B8-4645-B149-FAFE4A291E73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28841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❍ 다음은 경영지원 사업입니다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F702E9-C0B8-4645-B149-FAFE4A291E73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82313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❍ 다음은 경영지원 사업입니다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F702E9-C0B8-4645-B149-FAFE4A291E73}" type="slidenum">
              <a:rPr lang="ko-KR" altLang="en-US" smtClean="0"/>
              <a:pPr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88063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본사업에 참여하시게 되면 기업에서는 기업지원금을 받으면서 우수인재를 무료로 </a:t>
            </a:r>
            <a:r>
              <a:rPr lang="ko-KR" altLang="en-US" dirty="0" err="1"/>
              <a:t>활용할수</a:t>
            </a:r>
            <a:r>
              <a:rPr lang="ko-KR" altLang="en-US" dirty="0"/>
              <a:t> 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F702E9-C0B8-4645-B149-FAFE4A291E73}" type="slidenum">
              <a:rPr lang="ko-KR" altLang="en-US" smtClean="0"/>
              <a:pPr/>
              <a:t>45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2586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그림 3" descr="Untitled-3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819900" y="2419299"/>
            <a:ext cx="794189" cy="91286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직사각형 5"/>
          <p:cNvSpPr/>
          <p:nvPr userDrawn="1"/>
        </p:nvSpPr>
        <p:spPr>
          <a:xfrm>
            <a:off x="0" y="5668"/>
            <a:ext cx="9144000" cy="6852332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9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287524" y="130311"/>
            <a:ext cx="8035453" cy="763551"/>
          </a:xfrm>
        </p:spPr>
        <p:txBody>
          <a:bodyPr rtlCol="0">
            <a:normAutofit/>
          </a:bodyPr>
          <a:lstStyle>
            <a:lvl1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ko-KR" altLang="en-US" sz="3200" b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endParaRPr lang="ko-KR" altLang="en-US" dirty="0"/>
          </a:p>
        </p:txBody>
      </p:sp>
      <p:sp>
        <p:nvSpPr>
          <p:cNvPr id="5" name="직사각형 4"/>
          <p:cNvSpPr/>
          <p:nvPr userDrawn="1"/>
        </p:nvSpPr>
        <p:spPr>
          <a:xfrm>
            <a:off x="0" y="306144"/>
            <a:ext cx="203200" cy="763551"/>
          </a:xfrm>
          <a:prstGeom prst="rect">
            <a:avLst/>
          </a:prstGeom>
          <a:solidFill>
            <a:schemeClr val="tx1">
              <a:lumMod val="75000"/>
              <a:lumOff val="25000"/>
              <a:alpha val="83000"/>
            </a:schemeClr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1F95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171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직사각형 5"/>
          <p:cNvSpPr/>
          <p:nvPr userDrawn="1"/>
        </p:nvSpPr>
        <p:spPr>
          <a:xfrm>
            <a:off x="0" y="5668"/>
            <a:ext cx="9144000" cy="6852332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9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287524" y="130311"/>
            <a:ext cx="8035453" cy="763551"/>
          </a:xfrm>
        </p:spPr>
        <p:txBody>
          <a:bodyPr rtlCol="0">
            <a:normAutofit/>
          </a:bodyPr>
          <a:lstStyle>
            <a:lvl1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ko-KR" altLang="en-US" sz="3200" b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78171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8"/>
            <a:ext cx="9144000" cy="6868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슬라이드 번호 개체 틀 5">
            <a:extLst>
              <a:ext uri="{FF2B5EF4-FFF2-40B4-BE49-F238E27FC236}">
                <a16:creationId xmlns:a16="http://schemas.microsoft.com/office/drawing/2014/main" id="{CC2378C8-129D-4892-ADAC-D7BAD383D0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07A34-08DF-4F0F-AE4A-D23DEC13E25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9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07A34-08DF-4F0F-AE4A-D23DEC13E25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66" r:id="rId2"/>
    <p:sldLayoutId id="2147483667" r:id="rId3"/>
    <p:sldLayoutId id="2147483664" r:id="rId4"/>
  </p:sldLayoutIdLst>
  <p:hf hdr="0" ftr="0" dt="0"/>
  <p:txStyles>
    <p:titleStyle>
      <a:lvl1pPr algn="l" defTabSz="914400" rtl="0" eaLnBrk="1" latinLnBrk="1" hangingPunct="1">
        <a:spcBef>
          <a:spcPct val="0"/>
        </a:spcBef>
        <a:buNone/>
        <a:defRPr sz="4000" kern="1200">
          <a:solidFill>
            <a:schemeClr val="tx1"/>
          </a:solidFill>
          <a:latin typeface="HY견고딕" pitchFamily="18" charset="-127"/>
          <a:ea typeface="HY견고딕" pitchFamily="18" charset="-127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1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png"/><Relationship Id="rId11" Type="http://schemas.openxmlformats.org/officeDocument/2006/relationships/image" Target="../media/image50.png"/><Relationship Id="rId5" Type="http://schemas.openxmlformats.org/officeDocument/2006/relationships/image" Target="../media/image46.png"/><Relationship Id="rId10" Type="http://schemas.openxmlformats.org/officeDocument/2006/relationships/image" Target="../media/image49.png"/><Relationship Id="rId4" Type="http://schemas.openxmlformats.org/officeDocument/2006/relationships/image" Target="../media/image45.png"/><Relationship Id="rId9" Type="http://schemas.openxmlformats.org/officeDocument/2006/relationships/hyperlink" Target="https://www.youtube.com/watch?v=eW945zzxdn0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1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png"/><Relationship Id="rId11" Type="http://schemas.openxmlformats.org/officeDocument/2006/relationships/image" Target="../media/image60.png"/><Relationship Id="rId5" Type="http://schemas.openxmlformats.org/officeDocument/2006/relationships/image" Target="../media/image56.png"/><Relationship Id="rId10" Type="http://schemas.openxmlformats.org/officeDocument/2006/relationships/image" Target="../media/image59.png"/><Relationship Id="rId4" Type="http://schemas.openxmlformats.org/officeDocument/2006/relationships/image" Target="../media/image55.png"/><Relationship Id="rId9" Type="http://schemas.openxmlformats.org/officeDocument/2006/relationships/hyperlink" Target="https://www.youtube.com/watch?v=i7sTpSkvIss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Relationship Id="rId9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10" Type="http://schemas.openxmlformats.org/officeDocument/2006/relationships/image" Target="../media/image18.png"/><Relationship Id="rId4" Type="http://schemas.openxmlformats.org/officeDocument/2006/relationships/image" Target="../media/image55.png"/><Relationship Id="rId9" Type="http://schemas.openxmlformats.org/officeDocument/2006/relationships/image" Target="../media/image6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youtube.com/watch?v=TqiDOZh20Ik" TargetMode="Externa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png"/><Relationship Id="rId11" Type="http://schemas.openxmlformats.org/officeDocument/2006/relationships/image" Target="../media/image18.png"/><Relationship Id="rId5" Type="http://schemas.openxmlformats.org/officeDocument/2006/relationships/image" Target="../media/image56.png"/><Relationship Id="rId10" Type="http://schemas.openxmlformats.org/officeDocument/2006/relationships/image" Target="../media/image65.png"/><Relationship Id="rId4" Type="http://schemas.openxmlformats.org/officeDocument/2006/relationships/image" Target="../media/image55.png"/><Relationship Id="rId9" Type="http://schemas.openxmlformats.org/officeDocument/2006/relationships/image" Target="../media/image6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png"/><Relationship Id="rId11" Type="http://schemas.openxmlformats.org/officeDocument/2006/relationships/image" Target="../media/image18.png"/><Relationship Id="rId5" Type="http://schemas.openxmlformats.org/officeDocument/2006/relationships/image" Target="../media/image56.png"/><Relationship Id="rId10" Type="http://schemas.openxmlformats.org/officeDocument/2006/relationships/image" Target="../media/image66.png"/><Relationship Id="rId4" Type="http://schemas.openxmlformats.org/officeDocument/2006/relationships/image" Target="../media/image55.png"/><Relationship Id="rId9" Type="http://schemas.openxmlformats.org/officeDocument/2006/relationships/image" Target="../media/image6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7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3.png"/><Relationship Id="rId5" Type="http://schemas.openxmlformats.org/officeDocument/2006/relationships/image" Target="../media/image63.png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77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7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png"/><Relationship Id="rId11" Type="http://schemas.openxmlformats.org/officeDocument/2006/relationships/image" Target="../media/image75.png"/><Relationship Id="rId5" Type="http://schemas.openxmlformats.org/officeDocument/2006/relationships/image" Target="../media/image56.png"/><Relationship Id="rId15" Type="http://schemas.openxmlformats.org/officeDocument/2006/relationships/image" Target="../media/image18.png"/><Relationship Id="rId10" Type="http://schemas.openxmlformats.org/officeDocument/2006/relationships/image" Target="../media/image65.png"/><Relationship Id="rId4" Type="http://schemas.openxmlformats.org/officeDocument/2006/relationships/image" Target="../media/image55.png"/><Relationship Id="rId9" Type="http://schemas.openxmlformats.org/officeDocument/2006/relationships/image" Target="../media/image62.png"/><Relationship Id="rId14" Type="http://schemas.openxmlformats.org/officeDocument/2006/relationships/image" Target="../media/image78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7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76.png"/><Relationship Id="rId2" Type="http://schemas.openxmlformats.org/officeDocument/2006/relationships/image" Target="../media/image53.png"/><Relationship Id="rId16" Type="http://schemas.openxmlformats.org/officeDocument/2006/relationships/image" Target="../media/image8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png"/><Relationship Id="rId11" Type="http://schemas.openxmlformats.org/officeDocument/2006/relationships/image" Target="../media/image75.png"/><Relationship Id="rId5" Type="http://schemas.openxmlformats.org/officeDocument/2006/relationships/image" Target="../media/image56.png"/><Relationship Id="rId15" Type="http://schemas.openxmlformats.org/officeDocument/2006/relationships/image" Target="../media/image18.png"/><Relationship Id="rId10" Type="http://schemas.openxmlformats.org/officeDocument/2006/relationships/image" Target="../media/image65.png"/><Relationship Id="rId4" Type="http://schemas.openxmlformats.org/officeDocument/2006/relationships/image" Target="../media/image55.png"/><Relationship Id="rId9" Type="http://schemas.openxmlformats.org/officeDocument/2006/relationships/image" Target="../media/image62.png"/><Relationship Id="rId14" Type="http://schemas.openxmlformats.org/officeDocument/2006/relationships/image" Target="../media/image77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81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77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png"/><Relationship Id="rId11" Type="http://schemas.openxmlformats.org/officeDocument/2006/relationships/image" Target="../media/image75.png"/><Relationship Id="rId5" Type="http://schemas.openxmlformats.org/officeDocument/2006/relationships/image" Target="../media/image56.png"/><Relationship Id="rId15" Type="http://schemas.openxmlformats.org/officeDocument/2006/relationships/image" Target="../media/image80.png"/><Relationship Id="rId10" Type="http://schemas.openxmlformats.org/officeDocument/2006/relationships/image" Target="../media/image65.png"/><Relationship Id="rId4" Type="http://schemas.openxmlformats.org/officeDocument/2006/relationships/image" Target="../media/image55.png"/><Relationship Id="rId9" Type="http://schemas.openxmlformats.org/officeDocument/2006/relationships/image" Target="../media/image62.png"/><Relationship Id="rId14" Type="http://schemas.openxmlformats.org/officeDocument/2006/relationships/image" Target="../media/image18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7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3.png"/><Relationship Id="rId5" Type="http://schemas.openxmlformats.org/officeDocument/2006/relationships/image" Target="../media/image63.png"/><Relationship Id="rId4" Type="http://schemas.openxmlformats.org/officeDocument/2006/relationships/image" Target="../media/image38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82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81.png"/><Relationship Id="rId17" Type="http://schemas.openxmlformats.org/officeDocument/2006/relationships/image" Target="../media/image85.png"/><Relationship Id="rId2" Type="http://schemas.openxmlformats.org/officeDocument/2006/relationships/image" Target="../media/image53.png"/><Relationship Id="rId16" Type="http://schemas.openxmlformats.org/officeDocument/2006/relationships/image" Target="../media/image8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png"/><Relationship Id="rId11" Type="http://schemas.openxmlformats.org/officeDocument/2006/relationships/image" Target="../media/image75.png"/><Relationship Id="rId5" Type="http://schemas.openxmlformats.org/officeDocument/2006/relationships/image" Target="../media/image56.png"/><Relationship Id="rId15" Type="http://schemas.openxmlformats.org/officeDocument/2006/relationships/image" Target="../media/image18.png"/><Relationship Id="rId10" Type="http://schemas.openxmlformats.org/officeDocument/2006/relationships/image" Target="../media/image65.png"/><Relationship Id="rId4" Type="http://schemas.openxmlformats.org/officeDocument/2006/relationships/image" Target="../media/image55.png"/><Relationship Id="rId9" Type="http://schemas.openxmlformats.org/officeDocument/2006/relationships/image" Target="../media/image62.png"/><Relationship Id="rId14" Type="http://schemas.openxmlformats.org/officeDocument/2006/relationships/image" Target="../media/image83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82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75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8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6.png"/><Relationship Id="rId11" Type="http://schemas.openxmlformats.org/officeDocument/2006/relationships/image" Target="../media/image65.png"/><Relationship Id="rId5" Type="http://schemas.openxmlformats.org/officeDocument/2006/relationships/image" Target="../media/image55.png"/><Relationship Id="rId15" Type="http://schemas.openxmlformats.org/officeDocument/2006/relationships/image" Target="../media/image18.png"/><Relationship Id="rId10" Type="http://schemas.openxmlformats.org/officeDocument/2006/relationships/image" Target="../media/image62.png"/><Relationship Id="rId4" Type="http://schemas.openxmlformats.org/officeDocument/2006/relationships/image" Target="../media/image54.png"/><Relationship Id="rId9" Type="http://schemas.openxmlformats.org/officeDocument/2006/relationships/image" Target="../media/image61.png"/><Relationship Id="rId14" Type="http://schemas.openxmlformats.org/officeDocument/2006/relationships/image" Target="../media/image86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/>
          <p:cNvGrpSpPr/>
          <p:nvPr/>
        </p:nvGrpSpPr>
        <p:grpSpPr>
          <a:xfrm>
            <a:off x="-108520" y="584684"/>
            <a:ext cx="5832140" cy="3489138"/>
            <a:chOff x="0" y="839788"/>
            <a:chExt cx="4496696" cy="3086752"/>
          </a:xfrm>
        </p:grpSpPr>
        <p:sp>
          <p:nvSpPr>
            <p:cNvPr id="13" name="직사각형 12"/>
            <p:cNvSpPr/>
            <p:nvPr/>
          </p:nvSpPr>
          <p:spPr>
            <a:xfrm>
              <a:off x="0" y="906537"/>
              <a:ext cx="4496696" cy="3020003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83000"/>
              </a:schemeClr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1F9513"/>
                </a:solidFill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0" y="839788"/>
              <a:ext cx="4471256" cy="46872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83000"/>
              </a:schemeClr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1F9513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-396552" y="1725776"/>
            <a:ext cx="5724636" cy="1323439"/>
          </a:xfrm>
          <a:prstGeom prst="rect">
            <a:avLst/>
          </a:prstGeom>
          <a:noFill/>
          <a:effectLst/>
        </p:spPr>
        <p:txBody>
          <a:bodyPr wrap="square" anchor="ctr">
            <a:spAutoFit/>
          </a:bodyPr>
          <a:lstStyle/>
          <a:p>
            <a:pPr algn="r">
              <a:defRPr/>
            </a:pPr>
            <a:r>
              <a:rPr lang="ko-KR" altLang="en-US" sz="4000" spc="-300" dirty="0" err="1"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미래내일</a:t>
            </a:r>
            <a:r>
              <a:rPr lang="ko-KR" altLang="en-US" sz="4000" spc="-300" dirty="0"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 </a:t>
            </a:r>
            <a:r>
              <a:rPr lang="ko-KR" altLang="en-US" sz="4000" spc="-300" dirty="0" err="1"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일경험</a:t>
            </a:r>
            <a:r>
              <a:rPr lang="ko-KR" altLang="en-US" sz="4000" spc="-300" dirty="0"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 사업</a:t>
            </a:r>
            <a:endParaRPr lang="en-US" altLang="ko-KR" sz="4000" spc="-300" dirty="0">
              <a:solidFill>
                <a:schemeClr val="bg1"/>
              </a:solidFill>
              <a:latin typeface="Arial" pitchFamily="34" charset="0"/>
              <a:ea typeface="HY견고딕" pitchFamily="18" charset="-127"/>
              <a:cs typeface="Arial" pitchFamily="34" charset="0"/>
            </a:endParaRPr>
          </a:p>
          <a:p>
            <a:pPr algn="r">
              <a:defRPr/>
            </a:pPr>
            <a:endParaRPr lang="en-US" altLang="ko-KR" sz="4000" spc="-300" dirty="0">
              <a:solidFill>
                <a:schemeClr val="bg1"/>
              </a:solidFill>
              <a:latin typeface="Arial" pitchFamily="34" charset="0"/>
              <a:ea typeface="HY견고딕" pitchFamily="18" charset="-127"/>
              <a:cs typeface="Arial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475656" y="3429000"/>
            <a:ext cx="37874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latinLnBrk="0">
              <a:spcAft>
                <a:spcPct val="40000"/>
              </a:spcAft>
              <a:buFont typeface="Wingdings" pitchFamily="2" charset="2"/>
              <a:buNone/>
            </a:pPr>
            <a:r>
              <a:rPr lang="en-US" altLang="ko-KR" sz="2000" b="1" dirty="0">
                <a:solidFill>
                  <a:schemeClr val="bg2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2024. </a:t>
            </a:r>
            <a:r>
              <a:rPr lang="en-US" altLang="ko-KR" sz="2000" b="1">
                <a:solidFill>
                  <a:schemeClr val="bg2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04</a:t>
            </a:r>
            <a:endParaRPr lang="en-US" altLang="ko-KR" sz="2000" b="1" dirty="0">
              <a:solidFill>
                <a:schemeClr val="bg2"/>
              </a:solidFill>
              <a:latin typeface="Arial" pitchFamily="34" charset="0"/>
              <a:ea typeface="HY견고딕" pitchFamily="18" charset="-127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35596" y="944724"/>
            <a:ext cx="4356484" cy="387798"/>
          </a:xfrm>
          <a:prstGeom prst="rect">
            <a:avLst/>
          </a:prstGeom>
          <a:noFill/>
          <a:effectLst/>
        </p:spPr>
        <p:txBody>
          <a:bodyPr wrap="square" anchor="ctr">
            <a:spAutoFit/>
          </a:bodyPr>
          <a:lstStyle/>
          <a:p>
            <a:pPr algn="r">
              <a:lnSpc>
                <a:spcPct val="80000"/>
              </a:lnSpc>
              <a:defRPr/>
            </a:pPr>
            <a:r>
              <a:rPr lang="ko-KR" altLang="en-US" sz="1400" dirty="0">
                <a:solidFill>
                  <a:schemeClr val="bg1">
                    <a:lumMod val="75000"/>
                  </a:schemeClr>
                </a:solidFill>
                <a:latin typeface="Arial" charset="0"/>
                <a:ea typeface="맑은 고딕" pitchFamily="50" charset="-127"/>
                <a:cs typeface="Arial" charset="0"/>
              </a:rPr>
              <a:t>성공비즈니스의 파트너 </a:t>
            </a:r>
            <a:r>
              <a:rPr lang="ko-KR" altLang="en-US" sz="2400" spc="-80" dirty="0">
                <a:solidFill>
                  <a:srgbClr val="6CE2FA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광주상공회의소</a:t>
            </a:r>
            <a:endParaRPr lang="en-US" altLang="ko-KR" sz="2400" spc="-80" dirty="0">
              <a:solidFill>
                <a:srgbClr val="6CE2FA"/>
              </a:solidFill>
              <a:latin typeface="Arial" pitchFamily="34" charset="0"/>
              <a:ea typeface="HY견고딕" pitchFamily="18" charset="-127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9CC554-327D-4C28-A863-FBB5B8B3BC8F}"/>
              </a:ext>
            </a:extLst>
          </p:cNvPr>
          <p:cNvSpPr txBox="1"/>
          <p:nvPr/>
        </p:nvSpPr>
        <p:spPr>
          <a:xfrm>
            <a:off x="8424428" y="6386844"/>
            <a:ext cx="186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</a:rPr>
              <a:t>1</a:t>
            </a:r>
            <a:endParaRPr lang="ko-KR" alt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BC12040-7738-4345-86B5-739FFDB8C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1" y="44624"/>
            <a:ext cx="9111297" cy="6430381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29897DC2-F421-4D4B-9659-397753FBA11C}"/>
              </a:ext>
            </a:extLst>
          </p:cNvPr>
          <p:cNvSpPr/>
          <p:nvPr/>
        </p:nvSpPr>
        <p:spPr>
          <a:xfrm>
            <a:off x="3563888" y="5589240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D2E26066-E496-400C-987F-A04700619D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51" y="764704"/>
            <a:ext cx="8948137" cy="4872023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DDF8829B-968B-4772-BC12-2A03946606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6195" y="731764"/>
            <a:ext cx="3698293" cy="7170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3D38EB-6147-4095-A113-73CA367929E9}"/>
              </a:ext>
            </a:extLst>
          </p:cNvPr>
          <p:cNvSpPr txBox="1"/>
          <p:nvPr/>
        </p:nvSpPr>
        <p:spPr>
          <a:xfrm>
            <a:off x="8352420" y="6386844"/>
            <a:ext cx="432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</a:rPr>
              <a:t>10</a:t>
            </a:r>
            <a:endParaRPr lang="ko-KR" alt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4" name="그림 73">
            <a:extLst>
              <a:ext uri="{FF2B5EF4-FFF2-40B4-BE49-F238E27FC236}">
                <a16:creationId xmlns:a16="http://schemas.microsoft.com/office/drawing/2014/main" id="{CA124E07-792E-4DA0-AEC8-B9CA9B2DAF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28" y="3939899"/>
            <a:ext cx="8719240" cy="2115967"/>
          </a:xfrm>
          <a:prstGeom prst="rect">
            <a:avLst/>
          </a:prstGeom>
        </p:spPr>
      </p:pic>
      <p:pic>
        <p:nvPicPr>
          <p:cNvPr id="76" name="그림 75">
            <a:extLst>
              <a:ext uri="{FF2B5EF4-FFF2-40B4-BE49-F238E27FC236}">
                <a16:creationId xmlns:a16="http://schemas.microsoft.com/office/drawing/2014/main" id="{528E2360-615E-4D4C-A65A-5BAB55E5CE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572" y="1174456"/>
            <a:ext cx="2916324" cy="274324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8964606D-91EE-470F-974E-3D913C6974B7}"/>
              </a:ext>
            </a:extLst>
          </p:cNvPr>
          <p:cNvSpPr txBox="1"/>
          <p:nvPr/>
        </p:nvSpPr>
        <p:spPr>
          <a:xfrm>
            <a:off x="683568" y="1161619"/>
            <a:ext cx="250260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" b="1" dirty="0"/>
              <a:t>운영기관 및 참여기업 역할</a:t>
            </a:r>
          </a:p>
        </p:txBody>
      </p:sp>
    </p:spTree>
    <p:extLst>
      <p:ext uri="{BB962C8B-B14F-4D97-AF65-F5344CB8AC3E}">
        <p14:creationId xmlns:p14="http://schemas.microsoft.com/office/powerpoint/2010/main" val="2646422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3B880611-5B01-46E5-BBE2-C8D34A2DF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463036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558CE80D-9E3A-4085-8731-9C754D1DD0A0}"/>
              </a:ext>
            </a:extLst>
          </p:cNvPr>
          <p:cNvSpPr/>
          <p:nvPr/>
        </p:nvSpPr>
        <p:spPr>
          <a:xfrm>
            <a:off x="3563888" y="5553236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FF4A07AF-7E6C-4761-B0AF-8B2978AED8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800708"/>
            <a:ext cx="8928992" cy="4957482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5B8F936E-0453-4A07-959E-2B6D7FF868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1955" y="741302"/>
            <a:ext cx="3698293" cy="7170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DF2485-8992-423C-A69D-25FFDD14F802}"/>
              </a:ext>
            </a:extLst>
          </p:cNvPr>
          <p:cNvSpPr txBox="1"/>
          <p:nvPr/>
        </p:nvSpPr>
        <p:spPr>
          <a:xfrm>
            <a:off x="8352420" y="6386844"/>
            <a:ext cx="432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</a:rPr>
              <a:t>11</a:t>
            </a:r>
            <a:endParaRPr lang="ko-KR" alt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850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A3C4D9C-520E-4132-B149-899A6F4A8F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8" y="0"/>
            <a:ext cx="9144508" cy="6392167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6E18F213-6247-4E0D-B090-4CB74145A789}"/>
              </a:ext>
            </a:extLst>
          </p:cNvPr>
          <p:cNvSpPr/>
          <p:nvPr/>
        </p:nvSpPr>
        <p:spPr>
          <a:xfrm>
            <a:off x="3563888" y="5553236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7EBD84F3-8775-47B7-BF2B-74D0BA9A7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15" y="705976"/>
            <a:ext cx="8861469" cy="4980214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3B72030F-5686-4956-BD7A-45F3F3BC19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2903" y="659756"/>
            <a:ext cx="3698293" cy="7170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5D79C3-A4D5-49D5-933A-8DE1ED67F12A}"/>
              </a:ext>
            </a:extLst>
          </p:cNvPr>
          <p:cNvSpPr txBox="1"/>
          <p:nvPr/>
        </p:nvSpPr>
        <p:spPr>
          <a:xfrm>
            <a:off x="8352420" y="6386844"/>
            <a:ext cx="432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</a:rPr>
              <a:t>12</a:t>
            </a:r>
            <a:endParaRPr lang="ko-KR" alt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894E8A9-A8E7-4516-8AA8-6687ADE995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516" y="1475586"/>
            <a:ext cx="8640960" cy="4581705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0AB98131-35F9-46E4-BC1C-CEA7EB5D357A}"/>
              </a:ext>
            </a:extLst>
          </p:cNvPr>
          <p:cNvSpPr/>
          <p:nvPr/>
        </p:nvSpPr>
        <p:spPr>
          <a:xfrm>
            <a:off x="4752020" y="2584015"/>
            <a:ext cx="4104456" cy="12241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11024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62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모서리가 둥근 직사각형 1"/>
          <p:cNvSpPr/>
          <p:nvPr/>
        </p:nvSpPr>
        <p:spPr>
          <a:xfrm>
            <a:off x="446031" y="654012"/>
            <a:ext cx="8361477" cy="5741413"/>
          </a:xfrm>
          <a:prstGeom prst="roundRect">
            <a:avLst>
              <a:gd name="adj" fmla="val 0"/>
            </a:avLst>
          </a:prstGeom>
          <a:solidFill>
            <a:srgbClr val="FBFBFB">
              <a:alpha val="88000"/>
            </a:srgbClr>
          </a:solidFill>
          <a:ln w="19050">
            <a:solidFill>
              <a:srgbClr val="0C3958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0" y="1899682"/>
            <a:ext cx="5594364" cy="991382"/>
          </a:xfrm>
          <a:prstGeom prst="rect">
            <a:avLst/>
          </a:prstGeom>
          <a:solidFill>
            <a:schemeClr val="tx1">
              <a:lumMod val="75000"/>
              <a:lumOff val="25000"/>
              <a:alpha val="83000"/>
            </a:schemeClr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1F9513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A6195A-7ABE-4B40-947F-5DCEA9E20757}"/>
              </a:ext>
            </a:extLst>
          </p:cNvPr>
          <p:cNvSpPr txBox="1"/>
          <p:nvPr/>
        </p:nvSpPr>
        <p:spPr>
          <a:xfrm>
            <a:off x="2051720" y="3599103"/>
            <a:ext cx="4356484" cy="1274195"/>
          </a:xfrm>
          <a:prstGeom prst="rect">
            <a:avLst/>
          </a:prstGeom>
          <a:noFill/>
          <a:effectLst/>
        </p:spPr>
        <p:txBody>
          <a:bodyPr wrap="square" anchor="ctr">
            <a:spAutoFit/>
            <a:scene3d>
              <a:camera prst="orthographicFront"/>
              <a:lightRig rig="threePt" dir="t"/>
            </a:scene3d>
            <a:sp3d>
              <a:contourClr>
                <a:schemeClr val="bg1"/>
              </a:contourClr>
            </a:sp3d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dirty="0">
                <a:ln w="28575"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 </a:t>
            </a:r>
            <a:r>
              <a:rPr lang="ko-KR" altLang="en-US" dirty="0">
                <a:ln w="28575"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인턴형</a:t>
            </a:r>
            <a:endParaRPr lang="en-US" altLang="ko-KR" dirty="0">
              <a:ln w="28575"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en-US" altLang="ko-KR" dirty="0">
                <a:ln w="28575"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 </a:t>
            </a:r>
            <a:r>
              <a:rPr lang="ko-KR" altLang="en-US" dirty="0">
                <a:ln w="28575"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프로젝트형</a:t>
            </a:r>
            <a:endParaRPr lang="en-US" altLang="ko-KR" dirty="0">
              <a:ln w="28575"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en-US" altLang="ko-KR" dirty="0">
                <a:ln w="28575"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 ESG</a:t>
            </a:r>
            <a:r>
              <a:rPr lang="ko-KR" altLang="en-US" dirty="0">
                <a:ln w="28575"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지원형</a:t>
            </a:r>
            <a:endParaRPr lang="en-US" altLang="ko-KR" dirty="0">
              <a:ln w="28575"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2C116D71-63EE-4B48-8C56-A60374D467C9}"/>
              </a:ext>
            </a:extLst>
          </p:cNvPr>
          <p:cNvGrpSpPr/>
          <p:nvPr/>
        </p:nvGrpSpPr>
        <p:grpSpPr>
          <a:xfrm>
            <a:off x="6361137" y="3643313"/>
            <a:ext cx="1712059" cy="2341597"/>
            <a:chOff x="6373000" y="3280340"/>
            <a:chExt cx="1891534" cy="2587067"/>
          </a:xfrm>
        </p:grpSpPr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DE817962-EAAA-4F09-A870-730CA5970B53}"/>
                </a:ext>
              </a:extLst>
            </p:cNvPr>
            <p:cNvSpPr/>
            <p:nvPr/>
          </p:nvSpPr>
          <p:spPr>
            <a:xfrm>
              <a:off x="6373000" y="5423725"/>
              <a:ext cx="1813787" cy="443682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8" name="그림 17" descr="3.png">
              <a:extLst>
                <a:ext uri="{FF2B5EF4-FFF2-40B4-BE49-F238E27FC236}">
                  <a16:creationId xmlns:a16="http://schemas.microsoft.com/office/drawing/2014/main" id="{FCD9AD8D-E88C-4240-BDE7-59FE2B9909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11910" y="3280340"/>
              <a:ext cx="1752624" cy="2565890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99761DD-F960-4B3D-B766-8E470E8668BA}"/>
              </a:ext>
            </a:extLst>
          </p:cNvPr>
          <p:cNvSpPr txBox="1"/>
          <p:nvPr/>
        </p:nvSpPr>
        <p:spPr>
          <a:xfrm>
            <a:off x="-108520" y="1240025"/>
            <a:ext cx="5561972" cy="646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5300"/>
              </a:lnSpc>
            </a:pPr>
            <a:r>
              <a: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Y그래픽M" pitchFamily="18" charset="-127"/>
                <a:ea typeface="HY그래픽M" pitchFamily="18" charset="-127"/>
                <a:cs typeface="Arial" pitchFamily="34" charset="0"/>
              </a:rPr>
              <a:t>성공비즈니스와 함께하는 최고의 경제단체 </a:t>
            </a:r>
            <a:r>
              <a:rPr lang="ko-KR" altLang="en-US" sz="1200" spc="-80" dirty="0">
                <a:solidFill>
                  <a:srgbClr val="6CE2FA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 </a:t>
            </a:r>
            <a:r>
              <a:rPr lang="ko-KR" altLang="en-US" sz="1600" spc="-80" dirty="0">
                <a:solidFill>
                  <a:srgbClr val="6CE2FA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광주상공회의소</a:t>
            </a:r>
            <a:endParaRPr lang="en-US" altLang="ko-KR" sz="1600" b="1" dirty="0">
              <a:solidFill>
                <a:schemeClr val="tx1">
                  <a:lumMod val="75000"/>
                  <a:lumOff val="25000"/>
                </a:schemeClr>
              </a:solidFill>
              <a:latin typeface="HY그래픽M" pitchFamily="18" charset="-127"/>
              <a:ea typeface="HY그래픽M" pitchFamily="18" charset="-127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CB93A86-D6EB-461E-B8A7-A73A6AC08795}"/>
              </a:ext>
            </a:extLst>
          </p:cNvPr>
          <p:cNvSpPr txBox="1"/>
          <p:nvPr/>
        </p:nvSpPr>
        <p:spPr>
          <a:xfrm>
            <a:off x="-468560" y="2062589"/>
            <a:ext cx="5561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3600" b="1" spc="-150" dirty="0">
                <a:solidFill>
                  <a:schemeClr val="bg1"/>
                </a:solidFill>
                <a:latin typeface="Arial" pitchFamily="34" charset="0"/>
                <a:ea typeface="HY울릉도L" pitchFamily="18" charset="-127"/>
                <a:cs typeface="Arial" pitchFamily="34" charset="0"/>
              </a:rPr>
              <a:t>유형별 세부 내용</a:t>
            </a:r>
            <a:endParaRPr lang="en-US" altLang="ko-KR" sz="3600" b="1" spc="-150" dirty="0">
              <a:solidFill>
                <a:schemeClr val="bg1"/>
              </a:solidFill>
              <a:latin typeface="HY울릉도M" pitchFamily="18" charset="-127"/>
              <a:ea typeface="HY울릉도M" pitchFamily="18" charset="-127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3E0228-EE3B-4380-BFA7-9E65D265F4E3}"/>
              </a:ext>
            </a:extLst>
          </p:cNvPr>
          <p:cNvSpPr txBox="1"/>
          <p:nvPr/>
        </p:nvSpPr>
        <p:spPr>
          <a:xfrm>
            <a:off x="575556" y="1915979"/>
            <a:ext cx="9902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5000" b="1" spc="-150" dirty="0">
                <a:solidFill>
                  <a:srgbClr val="6CE2FA"/>
                </a:solidFill>
                <a:latin typeface="Arial" panose="020B0604020202020204" pitchFamily="34" charset="0"/>
                <a:ea typeface="HY견명조" panose="02030600000101010101" pitchFamily="18" charset="-127"/>
                <a:cs typeface="Arial" panose="020B0604020202020204" pitchFamily="34" charset="0"/>
              </a:rPr>
              <a:t>3.</a:t>
            </a:r>
            <a:endParaRPr lang="en-US" altLang="ko-KR" sz="4800" b="1" spc="-150" dirty="0">
              <a:solidFill>
                <a:schemeClr val="bg1"/>
              </a:solidFill>
              <a:latin typeface="HY울릉도M" pitchFamily="18" charset="-127"/>
              <a:ea typeface="HY울릉도M" pitchFamily="18" charset="-127"/>
              <a:cs typeface="Arial" pitchFamily="34" charset="0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0F331B9-F828-41DE-A3D8-7485A285BA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13</a:t>
            </a:fld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A92073-3685-4C92-B67C-23CE52028F17}"/>
              </a:ext>
            </a:extLst>
          </p:cNvPr>
          <p:cNvSpPr txBox="1"/>
          <p:nvPr/>
        </p:nvSpPr>
        <p:spPr>
          <a:xfrm>
            <a:off x="8424428" y="6386844"/>
            <a:ext cx="370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</a:rPr>
              <a:t>13</a:t>
            </a:r>
            <a:endParaRPr lang="ko-KR" alt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938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451E7574-1FE3-4ECD-9B4F-357283630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5" y="0"/>
            <a:ext cx="9144000" cy="685800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E794E27B-FA77-482A-8A3A-E1617B67B0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5" y="4509121"/>
            <a:ext cx="3439871" cy="684075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28551B59-DACF-4A9B-B6D2-17BF83E8E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9812" y="4977172"/>
            <a:ext cx="592069" cy="396044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14F767A7-E10A-4581-8C9C-F8534F18F0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861" y="1777299"/>
            <a:ext cx="4667901" cy="114316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A823BDC9-F45B-4612-BF6E-4E61B818CA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552" y="2276872"/>
            <a:ext cx="3829584" cy="552527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C5704E4B-28EB-4A79-BD2B-6ABC8F1F4C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10290" y="2219714"/>
            <a:ext cx="1203472" cy="60968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FA318542-AF86-4C05-A303-50E63C65DE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56281" y="6093296"/>
            <a:ext cx="1567647" cy="56460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1B60D0E2-DFE1-4568-8344-742CFB117B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98675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F92C303-0E2C-401D-AC0E-6C2B032CB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07171" cy="6411220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4203AEC1-19A3-4B48-A4DD-776A806D441E}"/>
              </a:ext>
            </a:extLst>
          </p:cNvPr>
          <p:cNvSpPr/>
          <p:nvPr/>
        </p:nvSpPr>
        <p:spPr>
          <a:xfrm>
            <a:off x="3563888" y="5589240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C8897680-6A6B-4CBB-B445-E7E8CE4E1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510" y="764704"/>
            <a:ext cx="8820980" cy="4925786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59A0F2BA-39AE-43E4-AF5D-FDB1F5BD87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064" y="774045"/>
            <a:ext cx="3698293" cy="717016"/>
          </a:xfrm>
          <a:prstGeom prst="rect">
            <a:avLst/>
          </a:prstGeom>
        </p:spPr>
      </p:pic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9A8DAC8-040A-4348-90C2-587B0B4117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03786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F92C303-0E2C-401D-AC0E-6C2B032CB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07171" cy="6411220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4203AEC1-19A3-4B48-A4DD-776A806D441E}"/>
              </a:ext>
            </a:extLst>
          </p:cNvPr>
          <p:cNvSpPr/>
          <p:nvPr/>
        </p:nvSpPr>
        <p:spPr>
          <a:xfrm>
            <a:off x="3563888" y="5589240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C8897680-6A6B-4CBB-B445-E7E8CE4E1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510" y="764704"/>
            <a:ext cx="8820980" cy="4925786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1F3478B9-51BB-4532-9605-CAD51EE300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64704"/>
            <a:ext cx="8982490" cy="496975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ECEBCA8F-4BE4-43B2-93E4-0475EC97F1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8064" y="774045"/>
            <a:ext cx="3698293" cy="717016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BEC5C5B-7192-444A-9353-AD7E8D77D8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42141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F92C303-0E2C-401D-AC0E-6C2B032CB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1176" cy="6411220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4203AEC1-19A3-4B48-A4DD-776A806D441E}"/>
              </a:ext>
            </a:extLst>
          </p:cNvPr>
          <p:cNvSpPr/>
          <p:nvPr/>
        </p:nvSpPr>
        <p:spPr>
          <a:xfrm>
            <a:off x="3563888" y="5589240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C8897680-6A6B-4CBB-B445-E7E8CE4E1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510" y="764704"/>
            <a:ext cx="8820980" cy="4925786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1F3478B9-51BB-4532-9605-CAD51EE300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64704"/>
            <a:ext cx="9144000" cy="496975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324C2F1C-20CA-418F-80C4-AFF1705F48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24" y="797218"/>
            <a:ext cx="9131176" cy="504218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3B909902-D801-4FB8-AC07-9382FFA71E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2199" y="774045"/>
            <a:ext cx="3698293" cy="717016"/>
          </a:xfrm>
          <a:prstGeom prst="rect">
            <a:avLst/>
          </a:prstGeom>
        </p:spPr>
      </p:pic>
      <p:sp>
        <p:nvSpPr>
          <p:cNvPr id="8" name="슬라이드 번호 개체 틀 7">
            <a:extLst>
              <a:ext uri="{FF2B5EF4-FFF2-40B4-BE49-F238E27FC236}">
                <a16:creationId xmlns:a16="http://schemas.microsoft.com/office/drawing/2014/main" id="{AA6B6301-CC88-4E25-BC1E-F20543299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98171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F92C303-0E2C-401D-AC0E-6C2B032CB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6824" cy="6411220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4203AEC1-19A3-4B48-A4DD-776A806D441E}"/>
              </a:ext>
            </a:extLst>
          </p:cNvPr>
          <p:cNvSpPr/>
          <p:nvPr/>
        </p:nvSpPr>
        <p:spPr>
          <a:xfrm>
            <a:off x="3563888" y="5589240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C8897680-6A6B-4CBB-B445-E7E8CE4E1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510" y="764704"/>
            <a:ext cx="8820980" cy="4925786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1F3478B9-51BB-4532-9605-CAD51EE300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64704"/>
            <a:ext cx="9144000" cy="496975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324C2F1C-20CA-418F-80C4-AFF1705F48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24" y="797218"/>
            <a:ext cx="9144000" cy="504218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CDF34836-E4FB-44C8-AFC1-923297B31B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31" y="805300"/>
            <a:ext cx="9113645" cy="498912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22A49C48-418E-4659-9D86-6CEE25A239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2199" y="774045"/>
            <a:ext cx="3698293" cy="717016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1803FDC0-F1E4-4C68-9A70-E171D10048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18</a:t>
            </a:fld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69A86FB-7A1B-4D6A-854A-64C816268977}"/>
              </a:ext>
            </a:extLst>
          </p:cNvPr>
          <p:cNvSpPr/>
          <p:nvPr/>
        </p:nvSpPr>
        <p:spPr>
          <a:xfrm>
            <a:off x="642386" y="3501008"/>
            <a:ext cx="7746038" cy="11691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547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F92C303-0E2C-401D-AC0E-6C2B032CB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6824" cy="6381328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4203AEC1-19A3-4B48-A4DD-776A806D441E}"/>
              </a:ext>
            </a:extLst>
          </p:cNvPr>
          <p:cNvSpPr/>
          <p:nvPr/>
        </p:nvSpPr>
        <p:spPr>
          <a:xfrm>
            <a:off x="3563888" y="5589240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C8897680-6A6B-4CBB-B445-E7E8CE4E1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510" y="764704"/>
            <a:ext cx="8820980" cy="4925786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1F3478B9-51BB-4532-9605-CAD51EE300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64704"/>
            <a:ext cx="9144000" cy="496975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324C2F1C-20CA-418F-80C4-AFF1705F48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24" y="797218"/>
            <a:ext cx="9144000" cy="504218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CDF34836-E4FB-44C8-AFC1-923297B31B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31" y="805300"/>
            <a:ext cx="9139293" cy="498912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3F578A96-C564-4032-A065-B91B617F4D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309" y="813080"/>
            <a:ext cx="9085160" cy="497289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BA0C54D9-BD1B-4331-8189-5ECA32B7BE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02199" y="774045"/>
            <a:ext cx="3698293" cy="717016"/>
          </a:xfrm>
          <a:prstGeom prst="rect">
            <a:avLst/>
          </a:prstGeom>
        </p:spPr>
      </p:pic>
      <p:sp>
        <p:nvSpPr>
          <p:cNvPr id="16" name="슬라이드 번호 개체 틀 15">
            <a:extLst>
              <a:ext uri="{FF2B5EF4-FFF2-40B4-BE49-F238E27FC236}">
                <a16:creationId xmlns:a16="http://schemas.microsoft.com/office/drawing/2014/main" id="{967024F1-301C-46E8-8D88-790673B4A2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19</a:t>
            </a:fld>
            <a:endParaRPr lang="ko-KR" altLang="en-US"/>
          </a:p>
        </p:txBody>
      </p:sp>
      <p:pic>
        <p:nvPicPr>
          <p:cNvPr id="14" name="그림 13">
            <a:hlinkClick r:id="rId9"/>
            <a:extLst>
              <a:ext uri="{FF2B5EF4-FFF2-40B4-BE49-F238E27FC236}">
                <a16:creationId xmlns:a16="http://schemas.microsoft.com/office/drawing/2014/main" id="{D5C2507D-971D-4AB2-ABCB-2E4E7857CB8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86863" y="2185214"/>
            <a:ext cx="941421" cy="644264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62AA3A2C-9CE2-435B-8F77-DCA482B7316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86863" y="2844019"/>
            <a:ext cx="2103240" cy="551116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0D69E8D5-3237-432D-9798-2981049DE9E5}"/>
              </a:ext>
            </a:extLst>
          </p:cNvPr>
          <p:cNvSpPr/>
          <p:nvPr/>
        </p:nvSpPr>
        <p:spPr>
          <a:xfrm>
            <a:off x="935596" y="3501008"/>
            <a:ext cx="7452828" cy="5511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6558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713792"/>
            <a:ext cx="9144000" cy="763551"/>
          </a:xfrm>
          <a:prstGeom prst="rect">
            <a:avLst/>
          </a:prstGeom>
          <a:solidFill>
            <a:schemeClr val="tx1">
              <a:lumMod val="75000"/>
              <a:lumOff val="25000"/>
              <a:alpha val="83000"/>
            </a:schemeClr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1F9513"/>
              </a:solidFill>
            </a:endParaRPr>
          </a:p>
        </p:txBody>
      </p:sp>
      <p:sp>
        <p:nvSpPr>
          <p:cNvPr id="3" name="제목 109"/>
          <p:cNvSpPr txBox="1">
            <a:spLocks/>
          </p:cNvSpPr>
          <p:nvPr/>
        </p:nvSpPr>
        <p:spPr>
          <a:xfrm>
            <a:off x="0" y="731662"/>
            <a:ext cx="9143999" cy="763551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</a:lstStyle>
          <a:p>
            <a:pPr algn="ctr"/>
            <a:r>
              <a:rPr lang="ko-KR" alt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목      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47663" y="2351320"/>
            <a:ext cx="6929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0">
              <a:defRPr/>
            </a:pPr>
            <a:r>
              <a:rPr kumimoji="0" lang="ko-KR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3C73AC"/>
                </a:solidFill>
                <a:effectLst/>
                <a:uLnTx/>
                <a:uFillTx/>
                <a:latin typeface="Arial Black" pitchFamily="34" charset="0"/>
                <a:ea typeface="HY견고딕" pitchFamily="18" charset="-127"/>
                <a:cs typeface="Arial" pitchFamily="34" charset="0"/>
              </a:rPr>
              <a:t> 추진배경 및 정책방향</a:t>
            </a:r>
            <a:endParaRPr kumimoji="0" lang="en-US" altLang="ko-KR" sz="2800" b="0" i="0" u="none" strike="noStrike" kern="0" cap="none" spc="0" normalizeH="0" baseline="0" noProof="0" dirty="0">
              <a:ln>
                <a:noFill/>
              </a:ln>
              <a:solidFill>
                <a:srgbClr val="3C73AC"/>
              </a:solidFill>
              <a:effectLst/>
              <a:uLnTx/>
              <a:uFillTx/>
              <a:latin typeface="Arial Black" pitchFamily="34" charset="0"/>
              <a:ea typeface="HY견고딕" pitchFamily="18" charset="-127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47664" y="3323974"/>
            <a:ext cx="518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0">
              <a:defRPr/>
            </a:pPr>
            <a:r>
              <a:rPr lang="ko-KR" altLang="en-US" sz="2800" kern="0" dirty="0">
                <a:solidFill>
                  <a:srgbClr val="1F9513"/>
                </a:solidFill>
                <a:latin typeface="Arial Black" pitchFamily="34" charset="0"/>
                <a:ea typeface="HY견고딕" pitchFamily="18" charset="-127"/>
                <a:cs typeface="Arial" pitchFamily="34" charset="0"/>
              </a:rPr>
              <a:t> 사업 개요</a:t>
            </a:r>
            <a:endParaRPr lang="en-US" altLang="ko-KR" sz="2800" kern="0" dirty="0">
              <a:solidFill>
                <a:srgbClr val="1F9513"/>
              </a:solidFill>
              <a:latin typeface="Arial Black" pitchFamily="34" charset="0"/>
              <a:ea typeface="HY견고딕" pitchFamily="18" charset="-127"/>
              <a:cs typeface="Arial" pitchFamily="34" charset="0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811161" y="2240868"/>
            <a:ext cx="747211" cy="681090"/>
            <a:chOff x="859742" y="1808820"/>
            <a:chExt cx="689683" cy="681090"/>
          </a:xfrm>
        </p:grpSpPr>
        <p:grpSp>
          <p:nvGrpSpPr>
            <p:cNvPr id="10" name="그룹 8"/>
            <p:cNvGrpSpPr/>
            <p:nvPr/>
          </p:nvGrpSpPr>
          <p:grpSpPr>
            <a:xfrm>
              <a:off x="859742" y="1808820"/>
              <a:ext cx="689683" cy="681090"/>
              <a:chOff x="981364" y="1470084"/>
              <a:chExt cx="926340" cy="914800"/>
            </a:xfrm>
          </p:grpSpPr>
          <p:sp>
            <p:nvSpPr>
              <p:cNvPr id="12" name="모서리가 둥근 직사각형 7"/>
              <p:cNvSpPr/>
              <p:nvPr/>
            </p:nvSpPr>
            <p:spPr>
              <a:xfrm>
                <a:off x="981364" y="1470084"/>
                <a:ext cx="926340" cy="914800"/>
              </a:xfrm>
              <a:prstGeom prst="roundRect">
                <a:avLst>
                  <a:gd name="adj" fmla="val 3232"/>
                </a:avLst>
              </a:prstGeom>
              <a:solidFill>
                <a:schemeClr val="accent1">
                  <a:lumMod val="75000"/>
                  <a:alpha val="1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/>
              </a:p>
            </p:txBody>
          </p:sp>
          <p:grpSp>
            <p:nvGrpSpPr>
              <p:cNvPr id="13" name="그룹 1"/>
              <p:cNvGrpSpPr/>
              <p:nvPr/>
            </p:nvGrpSpPr>
            <p:grpSpPr>
              <a:xfrm>
                <a:off x="997453" y="1509240"/>
                <a:ext cx="888985" cy="828092"/>
                <a:chOff x="1246783" y="4041068"/>
                <a:chExt cx="1800000" cy="690784"/>
              </a:xfrm>
            </p:grpSpPr>
            <p:grpSp>
              <p:nvGrpSpPr>
                <p:cNvPr id="14" name="그룹 2"/>
                <p:cNvGrpSpPr/>
                <p:nvPr/>
              </p:nvGrpSpPr>
              <p:grpSpPr>
                <a:xfrm>
                  <a:off x="1295636" y="4041068"/>
                  <a:ext cx="1676977" cy="690784"/>
                  <a:chOff x="670287" y="1721322"/>
                  <a:chExt cx="1676977" cy="690784"/>
                </a:xfrm>
              </p:grpSpPr>
              <p:sp>
                <p:nvSpPr>
                  <p:cNvPr id="16" name="모서리가 둥근 직사각형 4"/>
                  <p:cNvSpPr/>
                  <p:nvPr/>
                </p:nvSpPr>
                <p:spPr>
                  <a:xfrm>
                    <a:off x="670287" y="1721323"/>
                    <a:ext cx="1676977" cy="690783"/>
                  </a:xfrm>
                  <a:prstGeom prst="roundRect">
                    <a:avLst>
                      <a:gd name="adj" fmla="val 3971"/>
                    </a:avLst>
                  </a:prstGeom>
                  <a:gradFill flip="none" rotWithShape="1">
                    <a:gsLst>
                      <a:gs pos="39000">
                        <a:srgbClr val="3B72AB"/>
                      </a:gs>
                      <a:gs pos="93000">
                        <a:srgbClr val="22548B"/>
                      </a:gs>
                    </a:gsLst>
                    <a:lin ang="5400000" scaled="1"/>
                    <a:tileRect/>
                  </a:gradFill>
                  <a:ln w="381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800"/>
                  </a:p>
                </p:txBody>
              </p:sp>
              <p:pic>
                <p:nvPicPr>
                  <p:cNvPr id="17" name="그림 5"/>
                  <p:cNvPicPr>
                    <a:picLocks noChangeAspect="1"/>
                  </p:cNvPicPr>
                  <p:nvPr/>
                </p:nvPicPr>
                <p:blipFill rotWithShape="1"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33841"/>
                  <a:stretch/>
                </p:blipFill>
                <p:spPr>
                  <a:xfrm>
                    <a:off x="670287" y="1721322"/>
                    <a:ext cx="1676977" cy="690783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15" name="타원 3"/>
                <p:cNvSpPr/>
                <p:nvPr/>
              </p:nvSpPr>
              <p:spPr>
                <a:xfrm>
                  <a:off x="1246783" y="4043213"/>
                  <a:ext cx="1800000" cy="468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>
                        <a:alpha val="69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/>
                </a:p>
              </p:txBody>
            </p:sp>
          </p:grpSp>
        </p:grpSp>
        <p:sp>
          <p:nvSpPr>
            <p:cNvPr id="11" name="TextBox 10"/>
            <p:cNvSpPr txBox="1"/>
            <p:nvPr/>
          </p:nvSpPr>
          <p:spPr>
            <a:xfrm>
              <a:off x="1025104" y="1880114"/>
              <a:ext cx="36420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80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itchFamily="18" charset="0"/>
                  <a:ea typeface="HY견명조" panose="02030600000101010101" pitchFamily="18" charset="-127"/>
                  <a:cs typeface="Times New Roman" pitchFamily="18" charset="0"/>
                </a:rPr>
                <a:t>1</a:t>
              </a:r>
              <a:endParaRPr kumimoji="0" lang="ko-KR" altLang="en-US" sz="280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811161" y="3215962"/>
            <a:ext cx="689683" cy="681090"/>
            <a:chOff x="1828860" y="2718238"/>
            <a:chExt cx="689683" cy="681090"/>
          </a:xfrm>
        </p:grpSpPr>
        <p:grpSp>
          <p:nvGrpSpPr>
            <p:cNvPr id="37" name="그룹 23"/>
            <p:cNvGrpSpPr/>
            <p:nvPr/>
          </p:nvGrpSpPr>
          <p:grpSpPr>
            <a:xfrm>
              <a:off x="1828860" y="2718238"/>
              <a:ext cx="689683" cy="681090"/>
              <a:chOff x="981364" y="1470084"/>
              <a:chExt cx="926340" cy="914800"/>
            </a:xfrm>
          </p:grpSpPr>
          <p:sp>
            <p:nvSpPr>
              <p:cNvPr id="39" name="모서리가 둥근 직사각형 38"/>
              <p:cNvSpPr/>
              <p:nvPr/>
            </p:nvSpPr>
            <p:spPr>
              <a:xfrm>
                <a:off x="981364" y="1470084"/>
                <a:ext cx="926340" cy="914800"/>
              </a:xfrm>
              <a:prstGeom prst="roundRect">
                <a:avLst>
                  <a:gd name="adj" fmla="val 3232"/>
                </a:avLst>
              </a:prstGeom>
              <a:solidFill>
                <a:srgbClr val="56A43E">
                  <a:alpha val="1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/>
              </a:p>
            </p:txBody>
          </p:sp>
          <p:grpSp>
            <p:nvGrpSpPr>
              <p:cNvPr id="40" name="그룹 25"/>
              <p:cNvGrpSpPr/>
              <p:nvPr/>
            </p:nvGrpSpPr>
            <p:grpSpPr>
              <a:xfrm>
                <a:off x="997453" y="1509240"/>
                <a:ext cx="888985" cy="828092"/>
                <a:chOff x="1246783" y="4041068"/>
                <a:chExt cx="1800000" cy="690784"/>
              </a:xfrm>
            </p:grpSpPr>
            <p:grpSp>
              <p:nvGrpSpPr>
                <p:cNvPr id="41" name="그룹 26"/>
                <p:cNvGrpSpPr/>
                <p:nvPr/>
              </p:nvGrpSpPr>
              <p:grpSpPr>
                <a:xfrm>
                  <a:off x="1295636" y="4041068"/>
                  <a:ext cx="1676977" cy="690784"/>
                  <a:chOff x="670287" y="1721322"/>
                  <a:chExt cx="1676977" cy="690784"/>
                </a:xfrm>
              </p:grpSpPr>
              <p:sp>
                <p:nvSpPr>
                  <p:cNvPr id="43" name="모서리가 둥근 직사각형 42"/>
                  <p:cNvSpPr/>
                  <p:nvPr/>
                </p:nvSpPr>
                <p:spPr>
                  <a:xfrm>
                    <a:off x="670287" y="1721323"/>
                    <a:ext cx="1676977" cy="690783"/>
                  </a:xfrm>
                  <a:prstGeom prst="roundRect">
                    <a:avLst>
                      <a:gd name="adj" fmla="val 3971"/>
                    </a:avLst>
                  </a:prstGeom>
                  <a:gradFill>
                    <a:gsLst>
                      <a:gs pos="0">
                        <a:srgbClr val="5DB343"/>
                      </a:gs>
                      <a:gs pos="67000">
                        <a:srgbClr val="19730F"/>
                      </a:gs>
                    </a:gsLst>
                    <a:lin ang="5400000" scaled="0"/>
                  </a:gradFill>
                  <a:ln w="381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800"/>
                  </a:p>
                </p:txBody>
              </p:sp>
              <p:pic>
                <p:nvPicPr>
                  <p:cNvPr id="44" name="그림 43"/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33841"/>
                  <a:stretch/>
                </p:blipFill>
                <p:spPr>
                  <a:xfrm>
                    <a:off x="730525" y="1721322"/>
                    <a:ext cx="1616739" cy="690783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42" name="타원 41"/>
                <p:cNvSpPr/>
                <p:nvPr/>
              </p:nvSpPr>
              <p:spPr>
                <a:xfrm>
                  <a:off x="1246783" y="4043213"/>
                  <a:ext cx="1800000" cy="468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>
                        <a:alpha val="69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/>
                </a:p>
              </p:txBody>
            </p:sp>
          </p:grpSp>
        </p:grpSp>
        <p:sp>
          <p:nvSpPr>
            <p:cNvPr id="38" name="TextBox 37"/>
            <p:cNvSpPr txBox="1"/>
            <p:nvPr/>
          </p:nvSpPr>
          <p:spPr>
            <a:xfrm>
              <a:off x="1963012" y="2783881"/>
              <a:ext cx="4235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80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HY견명조" panose="02030600000101010101" pitchFamily="18" charset="-127"/>
                  <a:ea typeface="HY견명조" panose="02030600000101010101" pitchFamily="18" charset="-127"/>
                  <a:cs typeface="Times New Roman" pitchFamily="18" charset="0"/>
                </a:rPr>
                <a:t>2</a:t>
              </a:r>
              <a:endParaRPr kumimoji="0" lang="ko-KR" altLang="en-US" sz="280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54" name="그림 53" descr="Untitled-1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6120172" y="2838810"/>
            <a:ext cx="2357437" cy="1307306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6281691" y="4045208"/>
            <a:ext cx="2466606" cy="2711163"/>
            <a:chOff x="6032520" y="3721104"/>
            <a:chExt cx="2853936" cy="3136896"/>
          </a:xfrm>
        </p:grpSpPr>
        <p:pic>
          <p:nvPicPr>
            <p:cNvPr id="56" name="그림 55" descr="Untitled-1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32520" y="4250488"/>
              <a:ext cx="2853936" cy="2607512"/>
            </a:xfrm>
            <a:prstGeom prst="rect">
              <a:avLst/>
            </a:prstGeom>
          </p:spPr>
        </p:pic>
        <p:pic>
          <p:nvPicPr>
            <p:cNvPr id="57" name="그림 56" descr="Untitled-2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127910" y="3721104"/>
              <a:ext cx="928109" cy="932636"/>
            </a:xfrm>
            <a:prstGeom prst="rect">
              <a:avLst/>
            </a:prstGeom>
          </p:spPr>
        </p:pic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06B3401E-CD1A-4C0A-8E84-C43C4E89C462}"/>
              </a:ext>
            </a:extLst>
          </p:cNvPr>
          <p:cNvSpPr txBox="1"/>
          <p:nvPr/>
        </p:nvSpPr>
        <p:spPr>
          <a:xfrm>
            <a:off x="1558372" y="4295536"/>
            <a:ext cx="4273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3C73AC"/>
                </a:solidFill>
                <a:effectLst/>
                <a:uLnTx/>
                <a:uFillTx/>
                <a:latin typeface="Arial Black" pitchFamily="34" charset="0"/>
                <a:ea typeface="HY견고딕" pitchFamily="18" charset="-127"/>
                <a:cs typeface="Arial" pitchFamily="34" charset="0"/>
              </a:rPr>
              <a:t> </a:t>
            </a:r>
            <a:endParaRPr kumimoji="0" lang="en-US" altLang="ko-KR" sz="2800" b="0" i="0" u="none" strike="noStrike" kern="0" cap="none" spc="0" normalizeH="0" baseline="0" noProof="0" dirty="0">
              <a:ln>
                <a:noFill/>
              </a:ln>
              <a:solidFill>
                <a:srgbClr val="3C73AC"/>
              </a:solidFill>
              <a:effectLst/>
              <a:uLnTx/>
              <a:uFillTx/>
              <a:latin typeface="Arial Black" pitchFamily="34" charset="0"/>
              <a:ea typeface="HY견고딕" pitchFamily="18" charset="-127"/>
              <a:cs typeface="Arial" pitchFamily="34" charset="0"/>
            </a:endParaRPr>
          </a:p>
        </p:txBody>
      </p: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2FBCD36A-1362-41A6-933B-1F607C18AF09}"/>
              </a:ext>
            </a:extLst>
          </p:cNvPr>
          <p:cNvGrpSpPr/>
          <p:nvPr/>
        </p:nvGrpSpPr>
        <p:grpSpPr>
          <a:xfrm>
            <a:off x="821869" y="4185084"/>
            <a:ext cx="689683" cy="681090"/>
            <a:chOff x="859742" y="1808820"/>
            <a:chExt cx="689683" cy="681090"/>
          </a:xfrm>
        </p:grpSpPr>
        <p:grpSp>
          <p:nvGrpSpPr>
            <p:cNvPr id="62" name="그룹 8">
              <a:extLst>
                <a:ext uri="{FF2B5EF4-FFF2-40B4-BE49-F238E27FC236}">
                  <a16:creationId xmlns:a16="http://schemas.microsoft.com/office/drawing/2014/main" id="{41DF928D-883A-4E32-A46A-7E1613C1B1B4}"/>
                </a:ext>
              </a:extLst>
            </p:cNvPr>
            <p:cNvGrpSpPr/>
            <p:nvPr/>
          </p:nvGrpSpPr>
          <p:grpSpPr>
            <a:xfrm>
              <a:off x="859742" y="1808820"/>
              <a:ext cx="689683" cy="681090"/>
              <a:chOff x="981364" y="1470084"/>
              <a:chExt cx="926340" cy="914800"/>
            </a:xfrm>
          </p:grpSpPr>
          <p:sp>
            <p:nvSpPr>
              <p:cNvPr id="64" name="모서리가 둥근 직사각형 7">
                <a:extLst>
                  <a:ext uri="{FF2B5EF4-FFF2-40B4-BE49-F238E27FC236}">
                    <a16:creationId xmlns:a16="http://schemas.microsoft.com/office/drawing/2014/main" id="{DDEB5E89-8922-4AC4-A91E-4B3678FC129A}"/>
                  </a:ext>
                </a:extLst>
              </p:cNvPr>
              <p:cNvSpPr/>
              <p:nvPr/>
            </p:nvSpPr>
            <p:spPr>
              <a:xfrm>
                <a:off x="981364" y="1470084"/>
                <a:ext cx="926340" cy="914800"/>
              </a:xfrm>
              <a:prstGeom prst="roundRect">
                <a:avLst>
                  <a:gd name="adj" fmla="val 3232"/>
                </a:avLst>
              </a:prstGeom>
              <a:solidFill>
                <a:schemeClr val="accent1">
                  <a:lumMod val="75000"/>
                  <a:alpha val="1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/>
              </a:p>
            </p:txBody>
          </p:sp>
          <p:grpSp>
            <p:nvGrpSpPr>
              <p:cNvPr id="65" name="그룹 1">
                <a:extLst>
                  <a:ext uri="{FF2B5EF4-FFF2-40B4-BE49-F238E27FC236}">
                    <a16:creationId xmlns:a16="http://schemas.microsoft.com/office/drawing/2014/main" id="{B567DAF3-EE4F-4470-A881-D51A759D91D9}"/>
                  </a:ext>
                </a:extLst>
              </p:cNvPr>
              <p:cNvGrpSpPr/>
              <p:nvPr/>
            </p:nvGrpSpPr>
            <p:grpSpPr>
              <a:xfrm>
                <a:off x="997453" y="1509240"/>
                <a:ext cx="888985" cy="828092"/>
                <a:chOff x="1246783" y="4041068"/>
                <a:chExt cx="1800000" cy="690784"/>
              </a:xfrm>
            </p:grpSpPr>
            <p:grpSp>
              <p:nvGrpSpPr>
                <p:cNvPr id="66" name="그룹 2">
                  <a:extLst>
                    <a:ext uri="{FF2B5EF4-FFF2-40B4-BE49-F238E27FC236}">
                      <a16:creationId xmlns:a16="http://schemas.microsoft.com/office/drawing/2014/main" id="{3CA7DB4B-E46F-4A9C-B2AB-BED9446B79E3}"/>
                    </a:ext>
                  </a:extLst>
                </p:cNvPr>
                <p:cNvGrpSpPr/>
                <p:nvPr/>
              </p:nvGrpSpPr>
              <p:grpSpPr>
                <a:xfrm>
                  <a:off x="1295636" y="4041068"/>
                  <a:ext cx="1676977" cy="690784"/>
                  <a:chOff x="670287" y="1721322"/>
                  <a:chExt cx="1676977" cy="690784"/>
                </a:xfrm>
              </p:grpSpPr>
              <p:sp>
                <p:nvSpPr>
                  <p:cNvPr id="68" name="모서리가 둥근 직사각형 4">
                    <a:extLst>
                      <a:ext uri="{FF2B5EF4-FFF2-40B4-BE49-F238E27FC236}">
                        <a16:creationId xmlns:a16="http://schemas.microsoft.com/office/drawing/2014/main" id="{6B7EEB70-60D4-4CCA-A737-AA89308470BF}"/>
                      </a:ext>
                    </a:extLst>
                  </p:cNvPr>
                  <p:cNvSpPr/>
                  <p:nvPr/>
                </p:nvSpPr>
                <p:spPr>
                  <a:xfrm>
                    <a:off x="670287" y="1721323"/>
                    <a:ext cx="1676977" cy="690783"/>
                  </a:xfrm>
                  <a:prstGeom prst="roundRect">
                    <a:avLst>
                      <a:gd name="adj" fmla="val 3971"/>
                    </a:avLst>
                  </a:prstGeom>
                  <a:gradFill flip="none" rotWithShape="1">
                    <a:gsLst>
                      <a:gs pos="39000">
                        <a:srgbClr val="3B72AB"/>
                      </a:gs>
                      <a:gs pos="93000">
                        <a:srgbClr val="22548B"/>
                      </a:gs>
                    </a:gsLst>
                    <a:lin ang="5400000" scaled="1"/>
                    <a:tileRect/>
                  </a:gradFill>
                  <a:ln w="381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800"/>
                  </a:p>
                </p:txBody>
              </p:sp>
              <p:pic>
                <p:nvPicPr>
                  <p:cNvPr id="69" name="그림 5">
                    <a:extLst>
                      <a:ext uri="{FF2B5EF4-FFF2-40B4-BE49-F238E27FC236}">
                        <a16:creationId xmlns:a16="http://schemas.microsoft.com/office/drawing/2014/main" id="{9BA4F71E-ABED-4C39-A5AD-7DF2620CF82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33841"/>
                  <a:stretch/>
                </p:blipFill>
                <p:spPr>
                  <a:xfrm>
                    <a:off x="670287" y="1721322"/>
                    <a:ext cx="1676977" cy="690783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67" name="타원 3">
                  <a:extLst>
                    <a:ext uri="{FF2B5EF4-FFF2-40B4-BE49-F238E27FC236}">
                      <a16:creationId xmlns:a16="http://schemas.microsoft.com/office/drawing/2014/main" id="{2A50B931-DCD9-4697-B771-36F036A8C282}"/>
                    </a:ext>
                  </a:extLst>
                </p:cNvPr>
                <p:cNvSpPr/>
                <p:nvPr/>
              </p:nvSpPr>
              <p:spPr>
                <a:xfrm>
                  <a:off x="1246783" y="4043213"/>
                  <a:ext cx="1800000" cy="468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>
                        <a:alpha val="69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/>
                </a:p>
              </p:txBody>
            </p:sp>
          </p:grpSp>
        </p:grp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54C912B-51CE-4D22-9354-A3BF9165441F}"/>
                </a:ext>
              </a:extLst>
            </p:cNvPr>
            <p:cNvSpPr txBox="1"/>
            <p:nvPr/>
          </p:nvSpPr>
          <p:spPr>
            <a:xfrm>
              <a:off x="1025105" y="1880114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2800" kern="0" dirty="0">
                  <a:solidFill>
                    <a:sysClr val="window" lastClr="FFFFFF"/>
                  </a:solidFill>
                  <a:latin typeface="Times New Roman" pitchFamily="18" charset="0"/>
                  <a:ea typeface="HY견명조" panose="02030600000101010101" pitchFamily="18" charset="-127"/>
                  <a:cs typeface="Times New Roman" pitchFamily="18" charset="0"/>
                </a:rPr>
                <a:t>3</a:t>
              </a:r>
              <a:endParaRPr kumimoji="0" lang="ko-KR" altLang="en-US" sz="280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917A134A-EED0-4977-8758-C5723488C952}"/>
              </a:ext>
            </a:extLst>
          </p:cNvPr>
          <p:cNvGrpSpPr/>
          <p:nvPr/>
        </p:nvGrpSpPr>
        <p:grpSpPr>
          <a:xfrm>
            <a:off x="811161" y="5301208"/>
            <a:ext cx="689683" cy="681090"/>
            <a:chOff x="1828860" y="4429509"/>
            <a:chExt cx="689683" cy="681090"/>
          </a:xfrm>
        </p:grpSpPr>
        <p:grpSp>
          <p:nvGrpSpPr>
            <p:cNvPr id="71" name="그룹 30">
              <a:extLst>
                <a:ext uri="{FF2B5EF4-FFF2-40B4-BE49-F238E27FC236}">
                  <a16:creationId xmlns:a16="http://schemas.microsoft.com/office/drawing/2014/main" id="{BBD1642F-5549-4E28-A466-AD37E3BE9B9B}"/>
                </a:ext>
              </a:extLst>
            </p:cNvPr>
            <p:cNvGrpSpPr/>
            <p:nvPr/>
          </p:nvGrpSpPr>
          <p:grpSpPr>
            <a:xfrm>
              <a:off x="1828860" y="4429509"/>
              <a:ext cx="689683" cy="681090"/>
              <a:chOff x="981365" y="1470085"/>
              <a:chExt cx="926340" cy="914800"/>
            </a:xfrm>
          </p:grpSpPr>
          <p:sp>
            <p:nvSpPr>
              <p:cNvPr id="73" name="모서리가 둥근 직사각형 47">
                <a:extLst>
                  <a:ext uri="{FF2B5EF4-FFF2-40B4-BE49-F238E27FC236}">
                    <a16:creationId xmlns:a16="http://schemas.microsoft.com/office/drawing/2014/main" id="{9C02DBEC-C4D4-419D-A7FB-FDB64275DE07}"/>
                  </a:ext>
                </a:extLst>
              </p:cNvPr>
              <p:cNvSpPr/>
              <p:nvPr/>
            </p:nvSpPr>
            <p:spPr>
              <a:xfrm>
                <a:off x="981365" y="1470085"/>
                <a:ext cx="926340" cy="914800"/>
              </a:xfrm>
              <a:prstGeom prst="roundRect">
                <a:avLst>
                  <a:gd name="adj" fmla="val 3232"/>
                </a:avLst>
              </a:prstGeom>
              <a:solidFill>
                <a:srgbClr val="56A43E">
                  <a:alpha val="1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/>
              </a:p>
            </p:txBody>
          </p:sp>
          <p:grpSp>
            <p:nvGrpSpPr>
              <p:cNvPr id="74" name="그룹 32">
                <a:extLst>
                  <a:ext uri="{FF2B5EF4-FFF2-40B4-BE49-F238E27FC236}">
                    <a16:creationId xmlns:a16="http://schemas.microsoft.com/office/drawing/2014/main" id="{13EA1B78-F30B-4CF5-90FE-AAE7A4CF4353}"/>
                  </a:ext>
                </a:extLst>
              </p:cNvPr>
              <p:cNvGrpSpPr/>
              <p:nvPr/>
            </p:nvGrpSpPr>
            <p:grpSpPr>
              <a:xfrm>
                <a:off x="997453" y="1509240"/>
                <a:ext cx="888985" cy="828092"/>
                <a:chOff x="1246783" y="4041068"/>
                <a:chExt cx="1800000" cy="690784"/>
              </a:xfrm>
            </p:grpSpPr>
            <p:grpSp>
              <p:nvGrpSpPr>
                <p:cNvPr id="75" name="그룹 33">
                  <a:extLst>
                    <a:ext uri="{FF2B5EF4-FFF2-40B4-BE49-F238E27FC236}">
                      <a16:creationId xmlns:a16="http://schemas.microsoft.com/office/drawing/2014/main" id="{5E4783BE-B51A-477E-BF0E-8686BB3DC9E6}"/>
                    </a:ext>
                  </a:extLst>
                </p:cNvPr>
                <p:cNvGrpSpPr/>
                <p:nvPr/>
              </p:nvGrpSpPr>
              <p:grpSpPr>
                <a:xfrm>
                  <a:off x="1295636" y="4041068"/>
                  <a:ext cx="1676980" cy="690784"/>
                  <a:chOff x="670287" y="1721322"/>
                  <a:chExt cx="1676980" cy="690784"/>
                </a:xfrm>
              </p:grpSpPr>
              <p:sp>
                <p:nvSpPr>
                  <p:cNvPr id="77" name="모서리가 둥근 직사각형 51">
                    <a:extLst>
                      <a:ext uri="{FF2B5EF4-FFF2-40B4-BE49-F238E27FC236}">
                        <a16:creationId xmlns:a16="http://schemas.microsoft.com/office/drawing/2014/main" id="{161B8445-7EDE-444A-A212-A73B4C8C2BE5}"/>
                      </a:ext>
                    </a:extLst>
                  </p:cNvPr>
                  <p:cNvSpPr/>
                  <p:nvPr/>
                </p:nvSpPr>
                <p:spPr>
                  <a:xfrm>
                    <a:off x="670287" y="1721323"/>
                    <a:ext cx="1676977" cy="690783"/>
                  </a:xfrm>
                  <a:prstGeom prst="roundRect">
                    <a:avLst>
                      <a:gd name="adj" fmla="val 3971"/>
                    </a:avLst>
                  </a:prstGeom>
                  <a:gradFill>
                    <a:gsLst>
                      <a:gs pos="0">
                        <a:srgbClr val="5DB343"/>
                      </a:gs>
                      <a:gs pos="67000">
                        <a:srgbClr val="19730F"/>
                      </a:gs>
                    </a:gsLst>
                    <a:lin ang="5400000" scaled="0"/>
                  </a:gradFill>
                  <a:ln w="381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800"/>
                  </a:p>
                </p:txBody>
              </p:sp>
              <p:pic>
                <p:nvPicPr>
                  <p:cNvPr id="78" name="그림 77">
                    <a:extLst>
                      <a:ext uri="{FF2B5EF4-FFF2-40B4-BE49-F238E27FC236}">
                        <a16:creationId xmlns:a16="http://schemas.microsoft.com/office/drawing/2014/main" id="{1881EB28-380C-40FA-B1C7-7E6B0D6A57F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33841"/>
                  <a:stretch/>
                </p:blipFill>
                <p:spPr>
                  <a:xfrm>
                    <a:off x="688293" y="1721322"/>
                    <a:ext cx="1658974" cy="690783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76" name="타원 75">
                  <a:extLst>
                    <a:ext uri="{FF2B5EF4-FFF2-40B4-BE49-F238E27FC236}">
                      <a16:creationId xmlns:a16="http://schemas.microsoft.com/office/drawing/2014/main" id="{232241F1-7F91-424B-BA19-B34D166DEC90}"/>
                    </a:ext>
                  </a:extLst>
                </p:cNvPr>
                <p:cNvSpPr/>
                <p:nvPr/>
              </p:nvSpPr>
              <p:spPr>
                <a:xfrm>
                  <a:off x="1246783" y="4043213"/>
                  <a:ext cx="1800000" cy="468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>
                        <a:alpha val="69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/>
                </a:p>
              </p:txBody>
            </p:sp>
          </p:grpSp>
        </p:grp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A11D578E-4D73-4613-8F25-73CC931FA3E2}"/>
                </a:ext>
              </a:extLst>
            </p:cNvPr>
            <p:cNvSpPr txBox="1"/>
            <p:nvPr/>
          </p:nvSpPr>
          <p:spPr>
            <a:xfrm>
              <a:off x="1992668" y="4506355"/>
              <a:ext cx="36420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80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4</a:t>
              </a:r>
              <a:endParaRPr kumimoji="0" lang="ko-KR" altLang="en-US" sz="280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D0DBD4F6-B796-4B96-B55B-9617E6C913C5}"/>
              </a:ext>
            </a:extLst>
          </p:cNvPr>
          <p:cNvSpPr txBox="1"/>
          <p:nvPr/>
        </p:nvSpPr>
        <p:spPr>
          <a:xfrm>
            <a:off x="1562747" y="5390104"/>
            <a:ext cx="3657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0">
              <a:defRPr/>
            </a:pPr>
            <a:r>
              <a:rPr lang="ko-KR" altLang="en-US" sz="2800" kern="0" dirty="0">
                <a:solidFill>
                  <a:srgbClr val="1F9513"/>
                </a:solidFill>
                <a:latin typeface="Arial Black" pitchFamily="34" charset="0"/>
                <a:ea typeface="HY견고딕" pitchFamily="18" charset="-127"/>
                <a:cs typeface="Arial" pitchFamily="34" charset="0"/>
              </a:rPr>
              <a:t> </a:t>
            </a:r>
            <a:r>
              <a:rPr lang="en-US" altLang="ko-KR" sz="2800" kern="0" dirty="0">
                <a:solidFill>
                  <a:srgbClr val="1F9513"/>
                </a:solidFill>
                <a:latin typeface="Arial Black" pitchFamily="34" charset="0"/>
                <a:ea typeface="HY견고딕" pitchFamily="18" charset="-127"/>
                <a:cs typeface="Arial" pitchFamily="34" charset="0"/>
              </a:rPr>
              <a:t>FAQ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4B6F993-BA47-43C6-ABE7-9B557E0A4BCA}"/>
              </a:ext>
            </a:extLst>
          </p:cNvPr>
          <p:cNvSpPr txBox="1"/>
          <p:nvPr/>
        </p:nvSpPr>
        <p:spPr>
          <a:xfrm>
            <a:off x="1561910" y="4295536"/>
            <a:ext cx="6929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0">
              <a:defRPr/>
            </a:pPr>
            <a:r>
              <a:rPr kumimoji="0" lang="ko-KR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3C73AC"/>
                </a:solidFill>
                <a:effectLst/>
                <a:uLnTx/>
                <a:uFillTx/>
                <a:latin typeface="Arial Black" pitchFamily="34" charset="0"/>
                <a:ea typeface="HY견고딕" pitchFamily="18" charset="-127"/>
                <a:cs typeface="Arial" pitchFamily="34" charset="0"/>
              </a:rPr>
              <a:t> 유형별 세부내용</a:t>
            </a:r>
            <a:endParaRPr kumimoji="0" lang="en-US" altLang="ko-KR" sz="2800" b="0" i="0" u="none" strike="noStrike" kern="0" cap="none" spc="0" normalizeH="0" baseline="0" noProof="0" dirty="0">
              <a:ln>
                <a:noFill/>
              </a:ln>
              <a:solidFill>
                <a:srgbClr val="3C73AC"/>
              </a:solidFill>
              <a:effectLst/>
              <a:uLnTx/>
              <a:uFillTx/>
              <a:latin typeface="Arial Black" pitchFamily="34" charset="0"/>
              <a:ea typeface="HY견고딕" pitchFamily="18" charset="-127"/>
              <a:cs typeface="Arial" pitchFamily="34" charset="0"/>
            </a:endParaRP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93E66D08-34EF-4E81-A36E-4502CC6B77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2</a:t>
            </a:fld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A7B90101-7C2E-411E-9412-19EB7189185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49899" y="6406978"/>
            <a:ext cx="419158" cy="349393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6228C759-751E-4345-BD57-B75C0FD5DA4A}"/>
              </a:ext>
            </a:extLst>
          </p:cNvPr>
          <p:cNvSpPr txBox="1"/>
          <p:nvPr/>
        </p:nvSpPr>
        <p:spPr>
          <a:xfrm>
            <a:off x="8417481" y="6386844"/>
            <a:ext cx="186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lang="ko-KR" alt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F92C303-0E2C-401D-AC0E-6C2B032CB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4475" cy="6411220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4203AEC1-19A3-4B48-A4DD-776A806D441E}"/>
              </a:ext>
            </a:extLst>
          </p:cNvPr>
          <p:cNvSpPr/>
          <p:nvPr/>
        </p:nvSpPr>
        <p:spPr>
          <a:xfrm>
            <a:off x="3563888" y="5589240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C8897680-6A6B-4CBB-B445-E7E8CE4E1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510" y="764704"/>
            <a:ext cx="8820980" cy="4925786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881046D9-3CCD-4D8C-A1C3-E10284F316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29" y="798450"/>
            <a:ext cx="8945661" cy="489204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B9B52F65-A107-4F24-9041-83683A542E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2199" y="774045"/>
            <a:ext cx="3698293" cy="717016"/>
          </a:xfrm>
          <a:prstGeom prst="rect">
            <a:avLst/>
          </a:prstGeom>
        </p:spPr>
      </p:pic>
      <p:sp>
        <p:nvSpPr>
          <p:cNvPr id="11" name="슬라이드 번호 개체 틀 10">
            <a:extLst>
              <a:ext uri="{FF2B5EF4-FFF2-40B4-BE49-F238E27FC236}">
                <a16:creationId xmlns:a16="http://schemas.microsoft.com/office/drawing/2014/main" id="{10761B54-94E3-47B7-B8AB-D542AC06AB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78852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F92C303-0E2C-401D-AC0E-6C2B032CB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4475" cy="6411220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4203AEC1-19A3-4B48-A4DD-776A806D441E}"/>
              </a:ext>
            </a:extLst>
          </p:cNvPr>
          <p:cNvSpPr/>
          <p:nvPr/>
        </p:nvSpPr>
        <p:spPr>
          <a:xfrm>
            <a:off x="3563888" y="5589240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C8897680-6A6B-4CBB-B445-E7E8CE4E1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510" y="764704"/>
            <a:ext cx="8820980" cy="4925786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881046D9-3CCD-4D8C-A1C3-E10284F316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29" y="798450"/>
            <a:ext cx="8945661" cy="489204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2B1B648-5BB0-488C-B1F3-F625A04585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29" y="796586"/>
            <a:ext cx="9070342" cy="509695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55C4546A-C393-4C8C-AE63-3BBCF60BBA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2199" y="839776"/>
            <a:ext cx="3698293" cy="717016"/>
          </a:xfrm>
          <a:prstGeom prst="rect">
            <a:avLst/>
          </a:prstGeom>
        </p:spPr>
      </p:pic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9544A84-B2A9-4ABF-B1C8-BACA03554F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74803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F073E05-98C5-494A-A17F-D46C3E7E8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558" y="6896"/>
            <a:ext cx="9160558" cy="6392167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BFE17892-3190-4849-8E06-217D9686385C}"/>
              </a:ext>
            </a:extLst>
          </p:cNvPr>
          <p:cNvSpPr/>
          <p:nvPr/>
        </p:nvSpPr>
        <p:spPr>
          <a:xfrm>
            <a:off x="3563888" y="5553236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BBAE0F1-1F44-45BD-AC26-1E19B9D6D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3" y="725903"/>
            <a:ext cx="8866925" cy="509502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9CBA9842-3BD8-44FD-8383-D6A460CE86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8183" y="774045"/>
            <a:ext cx="3698293" cy="717016"/>
          </a:xfrm>
          <a:prstGeom prst="rect">
            <a:avLst/>
          </a:prstGeom>
        </p:spPr>
      </p:pic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0AA8FC9-1097-4F70-AB30-613F99AF6F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46706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F073E05-98C5-494A-A17F-D46C3E7E8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558" y="6896"/>
            <a:ext cx="9160558" cy="6392167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BFE17892-3190-4849-8E06-217D9686385C}"/>
              </a:ext>
            </a:extLst>
          </p:cNvPr>
          <p:cNvSpPr/>
          <p:nvPr/>
        </p:nvSpPr>
        <p:spPr>
          <a:xfrm>
            <a:off x="3563888" y="5553236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BBAE0F1-1F44-45BD-AC26-1E19B9D6D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3" y="725903"/>
            <a:ext cx="8866925" cy="509502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3F63E2A-B29A-460E-ADA2-626B2989EC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549" y="807496"/>
            <a:ext cx="8982037" cy="489435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C727963D-7FFE-491C-BB05-90CE363745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6195" y="774045"/>
            <a:ext cx="3698293" cy="717016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C18C00B-6B1B-437E-8E69-EBF53680D5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764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F073E05-98C5-494A-A17F-D46C3E7E8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558" y="6896"/>
            <a:ext cx="9160557" cy="6392167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BFE17892-3190-4849-8E06-217D9686385C}"/>
              </a:ext>
            </a:extLst>
          </p:cNvPr>
          <p:cNvSpPr/>
          <p:nvPr/>
        </p:nvSpPr>
        <p:spPr>
          <a:xfrm>
            <a:off x="3563888" y="5553236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BBAE0F1-1F44-45BD-AC26-1E19B9D6D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3" y="725903"/>
            <a:ext cx="8866925" cy="509502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3F63E2A-B29A-460E-ADA2-626B2989EC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549" y="807496"/>
            <a:ext cx="8982037" cy="489435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ACF762D3-21F6-4E61-B8A7-C81D6FAA57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422" y="755635"/>
            <a:ext cx="9078592" cy="503556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821996C1-0E00-4D61-B7B0-B9B4A39305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8203" y="728700"/>
            <a:ext cx="3698293" cy="717016"/>
          </a:xfrm>
          <a:prstGeom prst="rect">
            <a:avLst/>
          </a:prstGeom>
        </p:spPr>
      </p:pic>
      <p:sp>
        <p:nvSpPr>
          <p:cNvPr id="8" name="슬라이드 번호 개체 틀 7">
            <a:extLst>
              <a:ext uri="{FF2B5EF4-FFF2-40B4-BE49-F238E27FC236}">
                <a16:creationId xmlns:a16="http://schemas.microsoft.com/office/drawing/2014/main" id="{7E8C6765-F638-406E-87D4-85AF5FE1FF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68399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F073E05-98C5-494A-A17F-D46C3E7E8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558" y="6896"/>
            <a:ext cx="9160557" cy="6392167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BFE17892-3190-4849-8E06-217D9686385C}"/>
              </a:ext>
            </a:extLst>
          </p:cNvPr>
          <p:cNvSpPr/>
          <p:nvPr/>
        </p:nvSpPr>
        <p:spPr>
          <a:xfrm>
            <a:off x="3563888" y="5553236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BBAE0F1-1F44-45BD-AC26-1E19B9D6D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3" y="725903"/>
            <a:ext cx="8866925" cy="509502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3F63E2A-B29A-460E-ADA2-626B2989EC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549" y="807496"/>
            <a:ext cx="8982037" cy="489435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ACF762D3-21F6-4E61-B8A7-C81D6FAA57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422" y="755635"/>
            <a:ext cx="9078592" cy="503556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BE148B2F-6F70-40C9-901A-7A9513924D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813329"/>
            <a:ext cx="9071170" cy="5046837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586EA1EB-79EF-4C0E-92BE-8EC4F5B5F9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2199" y="774045"/>
            <a:ext cx="3698293" cy="717016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BFABD9A9-FE59-45A3-8AAC-669B5D8E6E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25</a:t>
            </a:fld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63A1F20-CAC8-4CEF-ADF0-EE3FE400D645}"/>
              </a:ext>
            </a:extLst>
          </p:cNvPr>
          <p:cNvSpPr/>
          <p:nvPr/>
        </p:nvSpPr>
        <p:spPr>
          <a:xfrm>
            <a:off x="611560" y="3537012"/>
            <a:ext cx="7884876" cy="12241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05496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F073E05-98C5-494A-A17F-D46C3E7E8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558" y="6896"/>
            <a:ext cx="9160557" cy="6392167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BFE17892-3190-4849-8E06-217D9686385C}"/>
              </a:ext>
            </a:extLst>
          </p:cNvPr>
          <p:cNvSpPr/>
          <p:nvPr/>
        </p:nvSpPr>
        <p:spPr>
          <a:xfrm>
            <a:off x="3563888" y="5553236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BBAE0F1-1F44-45BD-AC26-1E19B9D6D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3" y="725903"/>
            <a:ext cx="8866925" cy="509502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3F63E2A-B29A-460E-ADA2-626B2989EC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549" y="807496"/>
            <a:ext cx="8982037" cy="489435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ACF762D3-21F6-4E61-B8A7-C81D6FAA57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422" y="755635"/>
            <a:ext cx="9078592" cy="503556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BE148B2F-6F70-40C9-901A-7A9513924D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813329"/>
            <a:ext cx="9071170" cy="5046837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F5D89A75-1A75-4092-9675-131764CBAD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7549" y="763317"/>
            <a:ext cx="9063986" cy="498271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64023DFF-348C-446C-A639-D84F983D9E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30191" y="728700"/>
            <a:ext cx="3698293" cy="717016"/>
          </a:xfrm>
          <a:prstGeom prst="rect">
            <a:avLst/>
          </a:prstGeom>
        </p:spPr>
      </p:pic>
      <p:pic>
        <p:nvPicPr>
          <p:cNvPr id="10" name="그림 9">
            <a:hlinkClick r:id="rId9"/>
            <a:extLst>
              <a:ext uri="{FF2B5EF4-FFF2-40B4-BE49-F238E27FC236}">
                <a16:creationId xmlns:a16="http://schemas.microsoft.com/office/drawing/2014/main" id="{4EB65B7F-4724-48D8-8BE0-AE58B01C7B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2180" y="3142071"/>
            <a:ext cx="880240" cy="57385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16D2423E-2000-4CEE-A522-F407E05A15A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2180" y="3795104"/>
            <a:ext cx="2228532" cy="454071"/>
          </a:xfrm>
          <a:prstGeom prst="rect">
            <a:avLst/>
          </a:prstGeom>
        </p:spPr>
      </p:pic>
      <p:sp>
        <p:nvSpPr>
          <p:cNvPr id="12" name="슬라이드 번호 개체 틀 11">
            <a:extLst>
              <a:ext uri="{FF2B5EF4-FFF2-40B4-BE49-F238E27FC236}">
                <a16:creationId xmlns:a16="http://schemas.microsoft.com/office/drawing/2014/main" id="{85E3CE02-284B-4650-AE75-B86DB777C1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26</a:t>
            </a:fld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F069C38-4C77-4B9F-AF15-718F2417E152}"/>
              </a:ext>
            </a:extLst>
          </p:cNvPr>
          <p:cNvSpPr/>
          <p:nvPr/>
        </p:nvSpPr>
        <p:spPr>
          <a:xfrm>
            <a:off x="723288" y="3609020"/>
            <a:ext cx="5036844" cy="6559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38303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F073E05-98C5-494A-A17F-D46C3E7E8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558" y="6896"/>
            <a:ext cx="9136851" cy="6392167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BFE17892-3190-4849-8E06-217D9686385C}"/>
              </a:ext>
            </a:extLst>
          </p:cNvPr>
          <p:cNvSpPr/>
          <p:nvPr/>
        </p:nvSpPr>
        <p:spPr>
          <a:xfrm>
            <a:off x="3563888" y="5553236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BBAE0F1-1F44-45BD-AC26-1E19B9D6D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3" y="725903"/>
            <a:ext cx="8866925" cy="509502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3F63E2A-B29A-460E-ADA2-626B2989EC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549" y="807496"/>
            <a:ext cx="8982037" cy="489435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ACF762D3-21F6-4E61-B8A7-C81D6FAA57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422" y="755635"/>
            <a:ext cx="9078592" cy="503556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BE148B2F-6F70-40C9-901A-7A9513924D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813329"/>
            <a:ext cx="9071170" cy="5046837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F5D89A75-1A75-4092-9675-131764CBAD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7549" y="763317"/>
            <a:ext cx="9063986" cy="498271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0059C901-942A-4F12-94C2-602711FA89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3706" y="800708"/>
            <a:ext cx="9144000" cy="4977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69017ADD-ABB2-458C-A58D-27E6457AA8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8203" y="774045"/>
            <a:ext cx="3698293" cy="717016"/>
          </a:xfrm>
          <a:prstGeom prst="rect">
            <a:avLst/>
          </a:prstGeom>
        </p:spPr>
      </p:pic>
      <p:sp>
        <p:nvSpPr>
          <p:cNvPr id="11" name="슬라이드 번호 개체 틀 10">
            <a:extLst>
              <a:ext uri="{FF2B5EF4-FFF2-40B4-BE49-F238E27FC236}">
                <a16:creationId xmlns:a16="http://schemas.microsoft.com/office/drawing/2014/main" id="{FE9A892F-195A-44DD-BF12-0CE891773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11325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F073E05-98C5-494A-A17F-D46C3E7E8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558" y="6896"/>
            <a:ext cx="9160557" cy="6392167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BFE17892-3190-4849-8E06-217D9686385C}"/>
              </a:ext>
            </a:extLst>
          </p:cNvPr>
          <p:cNvSpPr/>
          <p:nvPr/>
        </p:nvSpPr>
        <p:spPr>
          <a:xfrm>
            <a:off x="3563888" y="5553236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BBAE0F1-1F44-45BD-AC26-1E19B9D6D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3" y="725903"/>
            <a:ext cx="8866925" cy="509502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3F63E2A-B29A-460E-ADA2-626B2989EC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549" y="807496"/>
            <a:ext cx="8982037" cy="489435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ACF762D3-21F6-4E61-B8A7-C81D6FAA57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422" y="755635"/>
            <a:ext cx="9078592" cy="503556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BE148B2F-6F70-40C9-901A-7A9513924D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813329"/>
            <a:ext cx="9071170" cy="5046837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F5D89A75-1A75-4092-9675-131764CBAD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7549" y="763317"/>
            <a:ext cx="9063986" cy="498271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0059C901-942A-4F12-94C2-602711FA89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3706" y="800708"/>
            <a:ext cx="9144000" cy="4977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FE375C09-07ED-4E84-B87C-70146E71BA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706" y="827324"/>
            <a:ext cx="9054886" cy="499835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D539176B-F3AE-4FA0-A890-645C5884D7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02199" y="774045"/>
            <a:ext cx="3698293" cy="717016"/>
          </a:xfrm>
          <a:prstGeom prst="rect">
            <a:avLst/>
          </a:prstGeom>
        </p:spPr>
      </p:pic>
      <p:sp>
        <p:nvSpPr>
          <p:cNvPr id="12" name="슬라이드 번호 개체 틀 11">
            <a:extLst>
              <a:ext uri="{FF2B5EF4-FFF2-40B4-BE49-F238E27FC236}">
                <a16:creationId xmlns:a16="http://schemas.microsoft.com/office/drawing/2014/main" id="{FF0FFC6E-E6B6-4D20-B63F-2A6D18D42B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72248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451E7574-1FE3-4ECD-9B4F-357283630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E794E27B-FA77-482A-8A3A-E1617B67B0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5" y="4509121"/>
            <a:ext cx="3439871" cy="684075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28551B59-DACF-4A9B-B6D2-17BF83E8E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9812" y="4977172"/>
            <a:ext cx="592069" cy="396044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A242DAF-2B1D-4A82-AD0C-6F99395118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942" y="1746930"/>
            <a:ext cx="4001058" cy="1114581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95398680-4CD9-4B05-BE5B-73BBDEF8B5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946" y="2304220"/>
            <a:ext cx="3713026" cy="41915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3EAE19F8-4068-4368-A96D-BF7924B88E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6281" y="6093296"/>
            <a:ext cx="1567647" cy="564609"/>
          </a:xfrm>
          <a:prstGeom prst="rect">
            <a:avLst/>
          </a:prstGeom>
        </p:spPr>
      </p:pic>
      <p:sp>
        <p:nvSpPr>
          <p:cNvPr id="8" name="슬라이드 번호 개체 틀 7">
            <a:extLst>
              <a:ext uri="{FF2B5EF4-FFF2-40B4-BE49-F238E27FC236}">
                <a16:creationId xmlns:a16="http://schemas.microsoft.com/office/drawing/2014/main" id="{027F3A26-DB2F-4242-A194-704A0B3949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4096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모서리가 둥근 직사각형 1"/>
          <p:cNvSpPr/>
          <p:nvPr/>
        </p:nvSpPr>
        <p:spPr>
          <a:xfrm>
            <a:off x="446031" y="654012"/>
            <a:ext cx="8361477" cy="5741413"/>
          </a:xfrm>
          <a:prstGeom prst="roundRect">
            <a:avLst>
              <a:gd name="adj" fmla="val 0"/>
            </a:avLst>
          </a:prstGeom>
          <a:solidFill>
            <a:srgbClr val="FBFBFB">
              <a:alpha val="88000"/>
            </a:srgbClr>
          </a:solidFill>
          <a:ln w="19050">
            <a:solidFill>
              <a:srgbClr val="0C3958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0" y="1899682"/>
            <a:ext cx="5594364" cy="1401390"/>
          </a:xfrm>
          <a:prstGeom prst="rect">
            <a:avLst/>
          </a:prstGeom>
          <a:solidFill>
            <a:schemeClr val="tx1">
              <a:lumMod val="75000"/>
              <a:lumOff val="25000"/>
              <a:alpha val="83000"/>
            </a:schemeClr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1F951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08520" y="1240025"/>
            <a:ext cx="5561972" cy="646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5300"/>
              </a:lnSpc>
            </a:pPr>
            <a:r>
              <a: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Y그래픽M" pitchFamily="18" charset="-127"/>
                <a:ea typeface="HY그래픽M" pitchFamily="18" charset="-127"/>
                <a:cs typeface="Arial" pitchFamily="34" charset="0"/>
              </a:rPr>
              <a:t>성공비즈니스와 함께하는 최고의 경제단체 </a:t>
            </a:r>
            <a:r>
              <a:rPr lang="ko-KR" altLang="en-US" sz="1200" spc="-80" dirty="0">
                <a:solidFill>
                  <a:srgbClr val="6CE2FA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 </a:t>
            </a:r>
            <a:r>
              <a:rPr lang="ko-KR" altLang="en-US" sz="1600" spc="-80" dirty="0">
                <a:solidFill>
                  <a:srgbClr val="6CE2FA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광주상공회의소</a:t>
            </a:r>
            <a:endParaRPr lang="en-US" altLang="ko-KR" sz="1600" b="1" dirty="0">
              <a:solidFill>
                <a:schemeClr val="tx1">
                  <a:lumMod val="75000"/>
                  <a:lumOff val="25000"/>
                </a:schemeClr>
              </a:solidFill>
              <a:latin typeface="HY그래픽M" pitchFamily="18" charset="-127"/>
              <a:ea typeface="HY그래픽M" pitchFamily="18" charset="-127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5516" y="2137918"/>
            <a:ext cx="9902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5000" b="1" spc="-150" dirty="0">
                <a:solidFill>
                  <a:srgbClr val="6CE2FA"/>
                </a:solidFill>
                <a:latin typeface="Arial" panose="020B0604020202020204" pitchFamily="34" charset="0"/>
                <a:ea typeface="HY견명조" panose="02030600000101010101" pitchFamily="18" charset="-127"/>
                <a:cs typeface="Arial" panose="020B0604020202020204" pitchFamily="34" charset="0"/>
              </a:rPr>
              <a:t>1.</a:t>
            </a:r>
            <a:endParaRPr lang="en-US" altLang="ko-KR" sz="4800" b="1" spc="-150" dirty="0">
              <a:solidFill>
                <a:schemeClr val="bg1"/>
              </a:solidFill>
              <a:latin typeface="HY울릉도M" pitchFamily="18" charset="-127"/>
              <a:ea typeface="HY울릉도M" pitchFamily="18" charset="-127"/>
              <a:cs typeface="Arial" pitchFamily="34" charset="0"/>
            </a:endParaRPr>
          </a:p>
        </p:txBody>
      </p:sp>
      <p:pic>
        <p:nvPicPr>
          <p:cNvPr id="37" name="그림 36">
            <a:extLst>
              <a:ext uri="{FF2B5EF4-FFF2-40B4-BE49-F238E27FC236}">
                <a16:creationId xmlns:a16="http://schemas.microsoft.com/office/drawing/2014/main" id="{0C88C383-D5A4-480E-B9E6-994ADD416D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033" y="4437112"/>
            <a:ext cx="2075066" cy="130938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2995AE3-4C2F-4EB2-AF76-3E7829F15A74}"/>
              </a:ext>
            </a:extLst>
          </p:cNvPr>
          <p:cNvSpPr txBox="1"/>
          <p:nvPr/>
        </p:nvSpPr>
        <p:spPr>
          <a:xfrm>
            <a:off x="-196484" y="2261953"/>
            <a:ext cx="5561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3600" b="1" spc="-150" dirty="0">
                <a:solidFill>
                  <a:schemeClr val="bg1"/>
                </a:solidFill>
                <a:latin typeface="Arial" pitchFamily="34" charset="0"/>
                <a:ea typeface="HY울릉도L" pitchFamily="18" charset="-127"/>
                <a:cs typeface="Arial" pitchFamily="34" charset="0"/>
              </a:rPr>
              <a:t>추진배경 및 정책방향</a:t>
            </a:r>
            <a:endParaRPr lang="en-US" altLang="ko-KR" sz="3600" b="1" spc="-150" dirty="0">
              <a:solidFill>
                <a:schemeClr val="bg1"/>
              </a:solidFill>
              <a:latin typeface="HY울릉도M" pitchFamily="18" charset="-127"/>
              <a:ea typeface="HY울릉도M" pitchFamily="18" charset="-127"/>
              <a:cs typeface="Arial" pitchFamily="34" charset="0"/>
            </a:endParaRPr>
          </a:p>
        </p:txBody>
      </p:sp>
      <p:pic>
        <p:nvPicPr>
          <p:cNvPr id="18" name="Picture 3" descr="D:\sookhyun\PPT\세트형\228. 세트_캐릭터 비즈니스 04\PNG\_MG_2761.jpg">
            <a:extLst>
              <a:ext uri="{FF2B5EF4-FFF2-40B4-BE49-F238E27FC236}">
                <a16:creationId xmlns:a16="http://schemas.microsoft.com/office/drawing/2014/main" id="{5CF41C6D-A9CD-41B4-A219-D91EE61C8D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5867033" y="2888940"/>
            <a:ext cx="1873319" cy="1225981"/>
          </a:xfrm>
          <a:prstGeom prst="rect">
            <a:avLst/>
          </a:prstGeom>
          <a:noFill/>
          <a:ln w="22225">
            <a:solidFill>
              <a:schemeClr val="bg1">
                <a:lumMod val="75000"/>
              </a:schemeClr>
            </a:solidFill>
          </a:ln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AB7ECF81-0F7C-4CBE-A216-A1FD711094F8}"/>
              </a:ext>
            </a:extLst>
          </p:cNvPr>
          <p:cNvSpPr/>
          <p:nvPr/>
        </p:nvSpPr>
        <p:spPr>
          <a:xfrm>
            <a:off x="5004062" y="6021288"/>
            <a:ext cx="3744402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itchFamily="34" charset="0"/>
              </a:rPr>
              <a:t>광주상공회의소 협력사업본부 </a:t>
            </a:r>
            <a:r>
              <a:rPr lang="en-US" altLang="ko-KR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itchFamily="34" charset="0"/>
              </a:rPr>
              <a:t>☎ 062)350-5891</a:t>
            </a:r>
            <a:endParaRPr lang="ko-KR" altLang="en-US" sz="1300" dirty="0"/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33B9B02D-C139-4384-8369-2E2BDBCE5D77}"/>
              </a:ext>
            </a:extLst>
          </p:cNvPr>
          <p:cNvCxnSpPr>
            <a:cxnSpLocks/>
          </p:cNvCxnSpPr>
          <p:nvPr/>
        </p:nvCxnSpPr>
        <p:spPr>
          <a:xfrm>
            <a:off x="5004048" y="6060367"/>
            <a:ext cx="0" cy="231032"/>
          </a:xfrm>
          <a:prstGeom prst="line">
            <a:avLst/>
          </a:prstGeom>
          <a:ln w="38100">
            <a:solidFill>
              <a:srgbClr val="047D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그림 3">
            <a:hlinkClick r:id="rId6"/>
            <a:extLst>
              <a:ext uri="{FF2B5EF4-FFF2-40B4-BE49-F238E27FC236}">
                <a16:creationId xmlns:a16="http://schemas.microsoft.com/office/drawing/2014/main" id="{7D7BFDBF-B87C-4E0E-8BC3-AD65F3CDC4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5596" y="4180549"/>
            <a:ext cx="4168085" cy="1000341"/>
          </a:xfrm>
          <a:prstGeom prst="rect">
            <a:avLst/>
          </a:prstGeom>
        </p:spPr>
      </p:pic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2FC8EF0-CB26-4E61-868F-5DA6E2799D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3</a:t>
            </a:fld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ECAC08-D781-40DD-B5AA-B49A5E8525B1}"/>
              </a:ext>
            </a:extLst>
          </p:cNvPr>
          <p:cNvSpPr txBox="1"/>
          <p:nvPr/>
        </p:nvSpPr>
        <p:spPr>
          <a:xfrm>
            <a:off x="8424428" y="6386844"/>
            <a:ext cx="186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lang="ko-KR" alt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5123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F073E05-98C5-494A-A17F-D46C3E7E8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557" y="6896"/>
            <a:ext cx="9143008" cy="6392167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BFE17892-3190-4849-8E06-217D9686385C}"/>
              </a:ext>
            </a:extLst>
          </p:cNvPr>
          <p:cNvSpPr/>
          <p:nvPr/>
        </p:nvSpPr>
        <p:spPr>
          <a:xfrm>
            <a:off x="3563888" y="5553236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BBAE0F1-1F44-45BD-AC26-1E19B9D6D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3" y="725903"/>
            <a:ext cx="8866925" cy="509502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3F63E2A-B29A-460E-ADA2-626B2989EC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549" y="807496"/>
            <a:ext cx="8982037" cy="489435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ACF762D3-21F6-4E61-B8A7-C81D6FAA57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422" y="755635"/>
            <a:ext cx="9078592" cy="503556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BE148B2F-6F70-40C9-901A-7A9513924D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813329"/>
            <a:ext cx="9071170" cy="5046837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F5D89A75-1A75-4092-9675-131764CBAD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7549" y="763317"/>
            <a:ext cx="9063986" cy="498271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0059C901-942A-4F12-94C2-602711FA89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3706" y="800708"/>
            <a:ext cx="9144000" cy="4977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FE375C09-07ED-4E84-B87C-70146E71BA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706" y="827324"/>
            <a:ext cx="9054886" cy="499835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87586E9D-3251-465D-87BB-C8CE8C285AA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363" y="884487"/>
            <a:ext cx="9018074" cy="4973836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9BED8642-C0A4-4772-A607-06D42F44C10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56076" y="836712"/>
            <a:ext cx="3698293" cy="717016"/>
          </a:xfrm>
          <a:prstGeom prst="rect">
            <a:avLst/>
          </a:prstGeom>
        </p:spPr>
      </p:pic>
      <p:sp>
        <p:nvSpPr>
          <p:cNvPr id="13" name="슬라이드 번호 개체 틀 12">
            <a:extLst>
              <a:ext uri="{FF2B5EF4-FFF2-40B4-BE49-F238E27FC236}">
                <a16:creationId xmlns:a16="http://schemas.microsoft.com/office/drawing/2014/main" id="{2CBF6835-019E-41A2-84EC-E26152B58B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31478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F073E05-98C5-494A-A17F-D46C3E7E8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558" y="6896"/>
            <a:ext cx="9143999" cy="6392167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BFE17892-3190-4849-8E06-217D9686385C}"/>
              </a:ext>
            </a:extLst>
          </p:cNvPr>
          <p:cNvSpPr/>
          <p:nvPr/>
        </p:nvSpPr>
        <p:spPr>
          <a:xfrm>
            <a:off x="3563888" y="5553236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BBAE0F1-1F44-45BD-AC26-1E19B9D6D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3" y="725903"/>
            <a:ext cx="8866925" cy="509502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3F63E2A-B29A-460E-ADA2-626B2989EC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549" y="807496"/>
            <a:ext cx="8982037" cy="489435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ACF762D3-21F6-4E61-B8A7-C81D6FAA57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422" y="755635"/>
            <a:ext cx="9078592" cy="503556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BE148B2F-6F70-40C9-901A-7A9513924D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813329"/>
            <a:ext cx="9071170" cy="5046837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F5D89A75-1A75-4092-9675-131764CBAD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7549" y="763317"/>
            <a:ext cx="9063986" cy="498271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0059C901-942A-4F12-94C2-602711FA89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3706" y="800708"/>
            <a:ext cx="9144000" cy="4977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FE375C09-07ED-4E84-B87C-70146E71BA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706" y="827324"/>
            <a:ext cx="9054886" cy="499835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5A4120F3-87C4-4C31-A1AC-3132CAA576F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714" y="873751"/>
            <a:ext cx="9036470" cy="4945133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F110AD55-348E-4377-92DD-62B61262C07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02199" y="839776"/>
            <a:ext cx="3698293" cy="717016"/>
          </a:xfrm>
          <a:prstGeom prst="rect">
            <a:avLst/>
          </a:prstGeom>
        </p:spPr>
      </p:pic>
      <p:sp>
        <p:nvSpPr>
          <p:cNvPr id="13" name="슬라이드 번호 개체 틀 12">
            <a:extLst>
              <a:ext uri="{FF2B5EF4-FFF2-40B4-BE49-F238E27FC236}">
                <a16:creationId xmlns:a16="http://schemas.microsoft.com/office/drawing/2014/main" id="{8D4AD8D9-2961-45B2-8ECC-CE871F29B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30779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F073E05-98C5-494A-A17F-D46C3E7E8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558" y="6896"/>
            <a:ext cx="9160557" cy="6392167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BFE17892-3190-4849-8E06-217D9686385C}"/>
              </a:ext>
            </a:extLst>
          </p:cNvPr>
          <p:cNvSpPr/>
          <p:nvPr/>
        </p:nvSpPr>
        <p:spPr>
          <a:xfrm>
            <a:off x="3563888" y="5553236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CF25A889-AF80-4E51-B592-453FB06FB7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31" y="759910"/>
            <a:ext cx="9001816" cy="4886138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A6F9B7C9-6E41-48D7-894C-D43C65AC21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2199" y="731764"/>
            <a:ext cx="3698293" cy="717016"/>
          </a:xfrm>
          <a:prstGeom prst="rect">
            <a:avLst/>
          </a:prstGeom>
        </p:spPr>
      </p:pic>
      <p:sp>
        <p:nvSpPr>
          <p:cNvPr id="14" name="슬라이드 번호 개체 틀 13">
            <a:extLst>
              <a:ext uri="{FF2B5EF4-FFF2-40B4-BE49-F238E27FC236}">
                <a16:creationId xmlns:a16="http://schemas.microsoft.com/office/drawing/2014/main" id="{530910EA-242A-48F8-82CB-7A0279895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88177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F073E05-98C5-494A-A17F-D46C3E7E8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558" y="6896"/>
            <a:ext cx="9160557" cy="6392167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BFE17892-3190-4849-8E06-217D9686385C}"/>
              </a:ext>
            </a:extLst>
          </p:cNvPr>
          <p:cNvSpPr/>
          <p:nvPr/>
        </p:nvSpPr>
        <p:spPr>
          <a:xfrm>
            <a:off x="3563888" y="5553236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386FCD1-EAE6-4CFE-A01D-5CBE572DF1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68" y="777753"/>
            <a:ext cx="8977067" cy="4850452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82B8FCF7-D513-4978-AA6E-7C247E1D94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6076" y="692696"/>
            <a:ext cx="3698293" cy="717016"/>
          </a:xfrm>
          <a:prstGeom prst="rect">
            <a:avLst/>
          </a:prstGeom>
        </p:spPr>
      </p:pic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C931282-C8CF-4148-A5D6-D457DE737F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98084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F073E05-98C5-494A-A17F-D46C3E7E8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896"/>
            <a:ext cx="9144001" cy="6392167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BFE17892-3190-4849-8E06-217D9686385C}"/>
              </a:ext>
            </a:extLst>
          </p:cNvPr>
          <p:cNvSpPr/>
          <p:nvPr/>
        </p:nvSpPr>
        <p:spPr>
          <a:xfrm>
            <a:off x="3563888" y="5553236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1B1574F-7029-4B3E-A210-E2F8D5A258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65" y="796377"/>
            <a:ext cx="8980070" cy="4828868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49D4D421-A074-4547-8736-A01419B643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2199" y="774045"/>
            <a:ext cx="3698293" cy="717016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DB4158A-90B8-4A25-AA55-1204A67E67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20514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F073E05-98C5-494A-A17F-D46C3E7E8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896"/>
            <a:ext cx="9144001" cy="6392167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BFE17892-3190-4849-8E06-217D9686385C}"/>
              </a:ext>
            </a:extLst>
          </p:cNvPr>
          <p:cNvSpPr/>
          <p:nvPr/>
        </p:nvSpPr>
        <p:spPr>
          <a:xfrm>
            <a:off x="3563888" y="5553236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3ED2AD8-CBD7-4489-A4C4-8E28094D75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800709"/>
            <a:ext cx="8817419" cy="4752528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921D7C42-A03C-4C54-9B8F-427968AC61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6076" y="731764"/>
            <a:ext cx="3698293" cy="717016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0AE9398-DD84-4D9C-BA89-22006F455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34406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F073E05-98C5-494A-A17F-D46C3E7E8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96"/>
            <a:ext cx="9144000" cy="6392167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BFE17892-3190-4849-8E06-217D9686385C}"/>
              </a:ext>
            </a:extLst>
          </p:cNvPr>
          <p:cNvSpPr/>
          <p:nvPr/>
        </p:nvSpPr>
        <p:spPr>
          <a:xfrm>
            <a:off x="3563888" y="5553236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27934BB0-6EAB-4F08-A29E-88AAC1E7D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25" y="800708"/>
            <a:ext cx="8869163" cy="486657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8874F426-4FEF-4523-BB8F-BD1E0CD720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6195" y="767768"/>
            <a:ext cx="3698293" cy="717016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61ACB20-6934-4087-889E-60265F74A6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73233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F073E05-98C5-494A-A17F-D46C3E7E8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896"/>
            <a:ext cx="9144001" cy="6392167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BFE17892-3190-4849-8E06-217D9686385C}"/>
              </a:ext>
            </a:extLst>
          </p:cNvPr>
          <p:cNvSpPr/>
          <p:nvPr/>
        </p:nvSpPr>
        <p:spPr>
          <a:xfrm>
            <a:off x="3563888" y="5553236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380CEDA-308C-4146-8163-AC0909B957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47" y="787131"/>
            <a:ext cx="8887579" cy="4874117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C6F7D424-7F80-4B37-BDF5-F31CBEC65F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4068" y="774045"/>
            <a:ext cx="3698293" cy="717016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A66DDAA-4061-41C5-AE3A-D144903A23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88782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62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모서리가 둥근 직사각형 1"/>
          <p:cNvSpPr/>
          <p:nvPr/>
        </p:nvSpPr>
        <p:spPr>
          <a:xfrm>
            <a:off x="446031" y="654012"/>
            <a:ext cx="8361477" cy="5741413"/>
          </a:xfrm>
          <a:prstGeom prst="roundRect">
            <a:avLst>
              <a:gd name="adj" fmla="val 0"/>
            </a:avLst>
          </a:prstGeom>
          <a:solidFill>
            <a:srgbClr val="FBFBFB">
              <a:alpha val="88000"/>
            </a:srgbClr>
          </a:solidFill>
          <a:ln w="19050">
            <a:solidFill>
              <a:srgbClr val="0C3958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0" y="1899682"/>
            <a:ext cx="5594364" cy="991382"/>
          </a:xfrm>
          <a:prstGeom prst="rect">
            <a:avLst/>
          </a:prstGeom>
          <a:solidFill>
            <a:schemeClr val="tx1">
              <a:lumMod val="75000"/>
              <a:lumOff val="25000"/>
              <a:alpha val="83000"/>
            </a:schemeClr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1F9513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A6195A-7ABE-4B40-947F-5DCEA9E20757}"/>
              </a:ext>
            </a:extLst>
          </p:cNvPr>
          <p:cNvSpPr txBox="1"/>
          <p:nvPr/>
        </p:nvSpPr>
        <p:spPr>
          <a:xfrm>
            <a:off x="2051720" y="3806852"/>
            <a:ext cx="4356484" cy="858697"/>
          </a:xfrm>
          <a:prstGeom prst="rect">
            <a:avLst/>
          </a:prstGeom>
          <a:noFill/>
          <a:effectLst/>
        </p:spPr>
        <p:txBody>
          <a:bodyPr wrap="square" anchor="ctr">
            <a:spAutoFit/>
            <a:scene3d>
              <a:camera prst="orthographicFront"/>
              <a:lightRig rig="threePt" dir="t"/>
            </a:scene3d>
            <a:sp3d>
              <a:contourClr>
                <a:schemeClr val="bg1"/>
              </a:contourClr>
            </a:sp3d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dirty="0">
                <a:ln w="28575"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 </a:t>
            </a:r>
            <a:r>
              <a:rPr lang="ko-KR" altLang="en-US" dirty="0">
                <a:ln w="28575"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공통</a:t>
            </a:r>
            <a:endParaRPr lang="en-US" altLang="ko-KR" dirty="0">
              <a:ln w="28575"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en-US" altLang="ko-KR" dirty="0">
                <a:ln w="28575"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 </a:t>
            </a:r>
            <a:r>
              <a:rPr lang="ko-KR" altLang="en-US" dirty="0">
                <a:ln w="28575"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유형별</a:t>
            </a:r>
            <a:endParaRPr lang="en-US" altLang="ko-KR" dirty="0">
              <a:ln w="28575"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2C116D71-63EE-4B48-8C56-A60374D467C9}"/>
              </a:ext>
            </a:extLst>
          </p:cNvPr>
          <p:cNvGrpSpPr/>
          <p:nvPr/>
        </p:nvGrpSpPr>
        <p:grpSpPr>
          <a:xfrm>
            <a:off x="6361137" y="3643313"/>
            <a:ext cx="1712059" cy="2341597"/>
            <a:chOff x="6373000" y="3280340"/>
            <a:chExt cx="1891534" cy="2587067"/>
          </a:xfrm>
        </p:grpSpPr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DE817962-EAAA-4F09-A870-730CA5970B53}"/>
                </a:ext>
              </a:extLst>
            </p:cNvPr>
            <p:cNvSpPr/>
            <p:nvPr/>
          </p:nvSpPr>
          <p:spPr>
            <a:xfrm>
              <a:off x="6373000" y="5423725"/>
              <a:ext cx="1813787" cy="443682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8" name="그림 17" descr="3.png">
              <a:extLst>
                <a:ext uri="{FF2B5EF4-FFF2-40B4-BE49-F238E27FC236}">
                  <a16:creationId xmlns:a16="http://schemas.microsoft.com/office/drawing/2014/main" id="{FCD9AD8D-E88C-4240-BDE7-59FE2B9909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11910" y="3280340"/>
              <a:ext cx="1752624" cy="2565890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99761DD-F960-4B3D-B766-8E470E8668BA}"/>
              </a:ext>
            </a:extLst>
          </p:cNvPr>
          <p:cNvSpPr txBox="1"/>
          <p:nvPr/>
        </p:nvSpPr>
        <p:spPr>
          <a:xfrm>
            <a:off x="-108520" y="1240025"/>
            <a:ext cx="5561972" cy="646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5300"/>
              </a:lnSpc>
            </a:pPr>
            <a:r>
              <a: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Y그래픽M" pitchFamily="18" charset="-127"/>
                <a:ea typeface="HY그래픽M" pitchFamily="18" charset="-127"/>
                <a:cs typeface="Arial" pitchFamily="34" charset="0"/>
              </a:rPr>
              <a:t>성공비즈니스와 함께하는 최고의 경제단체 </a:t>
            </a:r>
            <a:r>
              <a:rPr lang="ko-KR" altLang="en-US" sz="1200" spc="-80" dirty="0">
                <a:solidFill>
                  <a:srgbClr val="6CE2FA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 </a:t>
            </a:r>
            <a:r>
              <a:rPr lang="ko-KR" altLang="en-US" sz="1600" spc="-80" dirty="0">
                <a:solidFill>
                  <a:srgbClr val="6CE2FA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광주상공회의소</a:t>
            </a:r>
            <a:endParaRPr lang="en-US" altLang="ko-KR" sz="1600" b="1" dirty="0">
              <a:solidFill>
                <a:schemeClr val="tx1">
                  <a:lumMod val="75000"/>
                  <a:lumOff val="25000"/>
                </a:schemeClr>
              </a:solidFill>
              <a:latin typeface="HY그래픽M" pitchFamily="18" charset="-127"/>
              <a:ea typeface="HY그래픽M" pitchFamily="18" charset="-127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CB93A86-D6EB-461E-B8A7-A73A6AC08795}"/>
              </a:ext>
            </a:extLst>
          </p:cNvPr>
          <p:cNvSpPr txBox="1"/>
          <p:nvPr/>
        </p:nvSpPr>
        <p:spPr>
          <a:xfrm>
            <a:off x="1070670" y="1976552"/>
            <a:ext cx="18055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400" b="1" spc="-150" dirty="0">
                <a:solidFill>
                  <a:schemeClr val="bg1"/>
                </a:solidFill>
                <a:latin typeface="Arial" pitchFamily="34" charset="0"/>
                <a:ea typeface="HY울릉도L" pitchFamily="18" charset="-127"/>
                <a:cs typeface="Arial" pitchFamily="34" charset="0"/>
              </a:rPr>
              <a:t>FAQ</a:t>
            </a:r>
            <a:endParaRPr lang="en-US" altLang="ko-KR" sz="4400" b="1" spc="-150" dirty="0">
              <a:solidFill>
                <a:schemeClr val="bg1"/>
              </a:solidFill>
              <a:latin typeface="HY울릉도M" pitchFamily="18" charset="-127"/>
              <a:ea typeface="HY울릉도M" pitchFamily="18" charset="-127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3E0228-EE3B-4380-BFA7-9E65D265F4E3}"/>
              </a:ext>
            </a:extLst>
          </p:cNvPr>
          <p:cNvSpPr txBox="1"/>
          <p:nvPr/>
        </p:nvSpPr>
        <p:spPr>
          <a:xfrm>
            <a:off x="575556" y="1915979"/>
            <a:ext cx="9902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5000" b="1" spc="-150" dirty="0">
                <a:solidFill>
                  <a:srgbClr val="6CE2FA"/>
                </a:solidFill>
                <a:latin typeface="Arial" panose="020B0604020202020204" pitchFamily="34" charset="0"/>
                <a:ea typeface="HY견명조" panose="02030600000101010101" pitchFamily="18" charset="-127"/>
                <a:cs typeface="Arial" panose="020B0604020202020204" pitchFamily="34" charset="0"/>
              </a:rPr>
              <a:t>4.</a:t>
            </a:r>
            <a:endParaRPr lang="en-US" altLang="ko-KR" sz="4800" b="1" spc="-150" dirty="0">
              <a:solidFill>
                <a:schemeClr val="bg1"/>
              </a:solidFill>
              <a:latin typeface="HY울릉도M" pitchFamily="18" charset="-127"/>
              <a:ea typeface="HY울릉도M" pitchFamily="18" charset="-127"/>
              <a:cs typeface="Arial" pitchFamily="34" charset="0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727A1CD-BF7E-499F-B002-6FF580AFE6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38</a:t>
            </a:fld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8F6F97-4D05-489B-9069-8122E8B24F95}"/>
              </a:ext>
            </a:extLst>
          </p:cNvPr>
          <p:cNvSpPr txBox="1"/>
          <p:nvPr/>
        </p:nvSpPr>
        <p:spPr>
          <a:xfrm>
            <a:off x="8424428" y="6386844"/>
            <a:ext cx="370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</a:rPr>
              <a:t>38</a:t>
            </a:r>
            <a:endParaRPr lang="ko-KR" alt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4193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451E7574-1FE3-4ECD-9B4F-357283630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E794E27B-FA77-482A-8A3A-E1617B67B0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5" y="4509121"/>
            <a:ext cx="3439871" cy="684075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28551B59-DACF-4A9B-B6D2-17BF83E8E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9812" y="4977172"/>
            <a:ext cx="592069" cy="396044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A242DAF-2B1D-4A82-AD0C-6F99395118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942" y="1746930"/>
            <a:ext cx="4001058" cy="1114581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521EF4F3-84E1-4493-B016-4027C073F4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544" y="1484784"/>
            <a:ext cx="4104456" cy="257342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27D508C3-A3B1-442C-8128-CAE50CB1AD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9532" y="2207427"/>
            <a:ext cx="4716524" cy="21129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E78230-8CBE-4A82-B400-288A2D6DE79A}"/>
              </a:ext>
            </a:extLst>
          </p:cNvPr>
          <p:cNvSpPr txBox="1"/>
          <p:nvPr/>
        </p:nvSpPr>
        <p:spPr>
          <a:xfrm>
            <a:off x="1061610" y="1420468"/>
            <a:ext cx="301972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0" dirty="0">
                <a:solidFill>
                  <a:schemeClr val="bg1"/>
                </a:solidFill>
                <a:latin typeface="Arial Black" panose="020B0A04020102020204" pitchFamily="34" charset="0"/>
              </a:rPr>
              <a:t>FAQ</a:t>
            </a:r>
            <a:r>
              <a:rPr lang="ko-KR" altLang="en-US" sz="6000" dirty="0">
                <a:solidFill>
                  <a:schemeClr val="bg1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공통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EB9D40DA-D396-4BFD-9CE8-13E0713004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56281" y="6093296"/>
            <a:ext cx="1567647" cy="564609"/>
          </a:xfrm>
          <a:prstGeom prst="rect">
            <a:avLst/>
          </a:prstGeom>
        </p:spPr>
      </p:pic>
      <p:sp>
        <p:nvSpPr>
          <p:cNvPr id="13" name="슬라이드 번호 개체 틀 12">
            <a:extLst>
              <a:ext uri="{FF2B5EF4-FFF2-40B4-BE49-F238E27FC236}">
                <a16:creationId xmlns:a16="http://schemas.microsoft.com/office/drawing/2014/main" id="{966CECB4-1707-4DA9-AEA0-E4E1AFB2C2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6638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그림 39">
            <a:extLst>
              <a:ext uri="{FF2B5EF4-FFF2-40B4-BE49-F238E27FC236}">
                <a16:creationId xmlns:a16="http://schemas.microsoft.com/office/drawing/2014/main" id="{8402C339-38AC-41C3-A658-D8FE6C8868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33334" cy="6525344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B4418F37-DFC1-4236-8804-433A29D400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73" y="774045"/>
            <a:ext cx="8917818" cy="4924947"/>
          </a:xfrm>
          <a:prstGeom prst="rect">
            <a:avLst/>
          </a:prstGeom>
        </p:spPr>
      </p:pic>
      <p:sp>
        <p:nvSpPr>
          <p:cNvPr id="36" name="직사각형 35">
            <a:extLst>
              <a:ext uri="{FF2B5EF4-FFF2-40B4-BE49-F238E27FC236}">
                <a16:creationId xmlns:a16="http://schemas.microsoft.com/office/drawing/2014/main" id="{4112183C-E482-4E62-914D-17465BE07A55}"/>
              </a:ext>
            </a:extLst>
          </p:cNvPr>
          <p:cNvSpPr/>
          <p:nvPr/>
        </p:nvSpPr>
        <p:spPr>
          <a:xfrm>
            <a:off x="3347864" y="5572914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5A047CE-BD04-4274-95B8-40FF197892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8064" y="774045"/>
            <a:ext cx="3698293" cy="7170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01A999-746C-487D-98A1-93062ED01818}"/>
              </a:ext>
            </a:extLst>
          </p:cNvPr>
          <p:cNvSpPr txBox="1"/>
          <p:nvPr/>
        </p:nvSpPr>
        <p:spPr>
          <a:xfrm>
            <a:off x="8424428" y="6386844"/>
            <a:ext cx="186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lang="ko-KR" alt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0435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F073E05-98C5-494A-A17F-D46C3E7E8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05" y="0"/>
            <a:ext cx="9102745" cy="6292775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BFE17892-3190-4849-8E06-217D9686385C}"/>
              </a:ext>
            </a:extLst>
          </p:cNvPr>
          <p:cNvSpPr/>
          <p:nvPr/>
        </p:nvSpPr>
        <p:spPr>
          <a:xfrm>
            <a:off x="3563888" y="5553236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BBAE0F1-1F44-45BD-AC26-1E19B9D6D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3" y="725903"/>
            <a:ext cx="8866925" cy="509502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3F63E2A-B29A-460E-ADA2-626B2989EC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549" y="807496"/>
            <a:ext cx="8982037" cy="489435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ACF762D3-21F6-4E61-B8A7-C81D6FAA57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422" y="755635"/>
            <a:ext cx="9078592" cy="503556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BE148B2F-6F70-40C9-901A-7A9513924D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813329"/>
            <a:ext cx="9071170" cy="5046837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F5D89A75-1A75-4092-9675-131764CBAD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7549" y="763317"/>
            <a:ext cx="9063986" cy="498271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0059C901-942A-4F12-94C2-602711FA89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3706" y="800708"/>
            <a:ext cx="9144000" cy="4977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FE375C09-07ED-4E84-B87C-70146E71BA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706" y="827324"/>
            <a:ext cx="9054886" cy="499835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87586E9D-3251-465D-87BB-C8CE8C285AA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363" y="884487"/>
            <a:ext cx="9018074" cy="4973836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D63C27B4-AE55-4D1B-809B-FEB77FBF8B9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1520" y="966952"/>
            <a:ext cx="1224136" cy="2057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43D4D3A-2B6F-492C-B8B2-2E126F2A646D}"/>
              </a:ext>
            </a:extLst>
          </p:cNvPr>
          <p:cNvSpPr txBox="1"/>
          <p:nvPr/>
        </p:nvSpPr>
        <p:spPr>
          <a:xfrm>
            <a:off x="537294" y="941792"/>
            <a:ext cx="10923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 Black" panose="020B0A04020102020204" pitchFamily="34" charset="0"/>
              </a:rPr>
              <a:t>FAQ</a:t>
            </a:r>
            <a:endParaRPr lang="ko-KR" altLang="en-US" sz="12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931B66E0-E272-4FDC-A40C-C4E1975FAB7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266" y="1715967"/>
            <a:ext cx="8866924" cy="4698289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9B689AC4-F6E1-47B6-AAF5-5CD2EA9880D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5516" y="1289913"/>
            <a:ext cx="5344291" cy="227857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0996D8A9-C0F8-4956-8ED7-89D477148CF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47864" y="1248874"/>
            <a:ext cx="2743583" cy="268896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A2F4990E-F1E4-4BAF-99B9-AA1A282073F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66195" y="839776"/>
            <a:ext cx="3698293" cy="717016"/>
          </a:xfrm>
          <a:prstGeom prst="rect">
            <a:avLst/>
          </a:prstGeom>
        </p:spPr>
      </p:pic>
      <p:sp>
        <p:nvSpPr>
          <p:cNvPr id="20" name="슬라이드 번호 개체 틀 19">
            <a:extLst>
              <a:ext uri="{FF2B5EF4-FFF2-40B4-BE49-F238E27FC236}">
                <a16:creationId xmlns:a16="http://schemas.microsoft.com/office/drawing/2014/main" id="{393C7F69-C8AE-42BB-99B4-6ED289742E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40</a:t>
            </a:fld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C11D292-54FE-4556-8784-D9BF35A15E1F}"/>
              </a:ext>
            </a:extLst>
          </p:cNvPr>
          <p:cNvSpPr/>
          <p:nvPr/>
        </p:nvSpPr>
        <p:spPr>
          <a:xfrm>
            <a:off x="935596" y="2677140"/>
            <a:ext cx="7884876" cy="15799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31959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F073E05-98C5-494A-A17F-D46C3E7E8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392167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BFE17892-3190-4849-8E06-217D9686385C}"/>
              </a:ext>
            </a:extLst>
          </p:cNvPr>
          <p:cNvSpPr/>
          <p:nvPr/>
        </p:nvSpPr>
        <p:spPr>
          <a:xfrm>
            <a:off x="3563888" y="5553236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BBAE0F1-1F44-45BD-AC26-1E19B9D6D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3" y="725903"/>
            <a:ext cx="8866925" cy="509502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3F63E2A-B29A-460E-ADA2-626B2989EC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549" y="807496"/>
            <a:ext cx="8982037" cy="489435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ACF762D3-21F6-4E61-B8A7-C81D6FAA57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422" y="755635"/>
            <a:ext cx="9078592" cy="503556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BE148B2F-6F70-40C9-901A-7A9513924D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813329"/>
            <a:ext cx="9071170" cy="5046837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F5D89A75-1A75-4092-9675-131764CBAD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7549" y="763317"/>
            <a:ext cx="9063986" cy="498271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0059C901-942A-4F12-94C2-602711FA89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3706" y="800708"/>
            <a:ext cx="9144000" cy="4977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FE375C09-07ED-4E84-B87C-70146E71BA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706" y="827324"/>
            <a:ext cx="9054886" cy="499835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87586E9D-3251-465D-87BB-C8CE8C285AA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363" y="884487"/>
            <a:ext cx="9018074" cy="4973836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D63C27B4-AE55-4D1B-809B-FEB77FBF8B9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1520" y="966952"/>
            <a:ext cx="1224136" cy="2057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43D4D3A-2B6F-492C-B8B2-2E126F2A646D}"/>
              </a:ext>
            </a:extLst>
          </p:cNvPr>
          <p:cNvSpPr txBox="1"/>
          <p:nvPr/>
        </p:nvSpPr>
        <p:spPr>
          <a:xfrm>
            <a:off x="537294" y="941792"/>
            <a:ext cx="10923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 Black" panose="020B0A04020102020204" pitchFamily="34" charset="0"/>
              </a:rPr>
              <a:t>FAQ</a:t>
            </a:r>
            <a:endParaRPr lang="ko-KR" altLang="en-US" sz="12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931B66E0-E272-4FDC-A40C-C4E1975FAB7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266" y="1715967"/>
            <a:ext cx="8866924" cy="4698289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E6462F51-2BDE-4A08-9D23-501E466D065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3771" y="1742740"/>
            <a:ext cx="8749913" cy="4682989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B3BC88BF-7120-420B-8EA1-A10371BB886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5516" y="1289913"/>
            <a:ext cx="5344291" cy="227857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33C02C62-32F3-4A28-8CB2-9AD426F85D1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02199" y="839776"/>
            <a:ext cx="3698293" cy="717016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55CF4430-9D35-4D22-802F-C9503299EC4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9145" y="1263502"/>
            <a:ext cx="5553850" cy="276264"/>
          </a:xfrm>
          <a:prstGeom prst="rect">
            <a:avLst/>
          </a:prstGeom>
        </p:spPr>
      </p:pic>
      <p:sp>
        <p:nvSpPr>
          <p:cNvPr id="21" name="슬라이드 번호 개체 틀 20">
            <a:extLst>
              <a:ext uri="{FF2B5EF4-FFF2-40B4-BE49-F238E27FC236}">
                <a16:creationId xmlns:a16="http://schemas.microsoft.com/office/drawing/2014/main" id="{D54C7455-CDFE-4E60-9A1E-4B0A291D04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41</a:t>
            </a:fld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1BD6300F-D94C-4A67-AFC6-04E79A76B73D}"/>
              </a:ext>
            </a:extLst>
          </p:cNvPr>
          <p:cNvSpPr/>
          <p:nvPr/>
        </p:nvSpPr>
        <p:spPr>
          <a:xfrm>
            <a:off x="179511" y="2348880"/>
            <a:ext cx="8640959" cy="5729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E1DDE5DD-78E0-4D2C-803D-62815765595D}"/>
              </a:ext>
            </a:extLst>
          </p:cNvPr>
          <p:cNvSpPr/>
          <p:nvPr/>
        </p:nvSpPr>
        <p:spPr>
          <a:xfrm>
            <a:off x="161656" y="5394492"/>
            <a:ext cx="8658815" cy="9960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09437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F073E05-98C5-494A-A17F-D46C3E7E8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706" y="0"/>
            <a:ext cx="9167706" cy="6392167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BFE17892-3190-4849-8E06-217D9686385C}"/>
              </a:ext>
            </a:extLst>
          </p:cNvPr>
          <p:cNvSpPr/>
          <p:nvPr/>
        </p:nvSpPr>
        <p:spPr>
          <a:xfrm>
            <a:off x="3563888" y="5553236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BBAE0F1-1F44-45BD-AC26-1E19B9D6D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3" y="725903"/>
            <a:ext cx="8866925" cy="509502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3F63E2A-B29A-460E-ADA2-626B2989EC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549" y="807496"/>
            <a:ext cx="8982037" cy="489435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ACF762D3-21F6-4E61-B8A7-C81D6FAA57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422" y="755635"/>
            <a:ext cx="9078592" cy="503556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BE148B2F-6F70-40C9-901A-7A9513924D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813329"/>
            <a:ext cx="9071170" cy="5046837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F5D89A75-1A75-4092-9675-131764CBAD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7549" y="763317"/>
            <a:ext cx="9063986" cy="498271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0059C901-942A-4F12-94C2-602711FA89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3706" y="800708"/>
            <a:ext cx="9144000" cy="4977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FE375C09-07ED-4E84-B87C-70146E71BA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706" y="827324"/>
            <a:ext cx="9054886" cy="499835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87586E9D-3251-465D-87BB-C8CE8C285AA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363" y="884487"/>
            <a:ext cx="9018074" cy="4973836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D63C27B4-AE55-4D1B-809B-FEB77FBF8B9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1520" y="966952"/>
            <a:ext cx="1224136" cy="2057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43D4D3A-2B6F-492C-B8B2-2E126F2A646D}"/>
              </a:ext>
            </a:extLst>
          </p:cNvPr>
          <p:cNvSpPr txBox="1"/>
          <p:nvPr/>
        </p:nvSpPr>
        <p:spPr>
          <a:xfrm>
            <a:off x="537294" y="941792"/>
            <a:ext cx="10923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 Black" panose="020B0A04020102020204" pitchFamily="34" charset="0"/>
              </a:rPr>
              <a:t>FAQ</a:t>
            </a:r>
            <a:endParaRPr lang="ko-KR" altLang="en-US" sz="12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7F5A26FD-58F4-4046-9920-49712204BB8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5516" y="1289913"/>
            <a:ext cx="5344291" cy="227857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326000FC-CA6E-4CB1-AC44-9063C673B5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564" y="1727861"/>
            <a:ext cx="8803915" cy="4302815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DB844F47-689E-4510-A037-ED808C295F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66195" y="875780"/>
            <a:ext cx="3698293" cy="717016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A916C5DA-EB7D-4132-AE8E-C162D45B10C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5511" y="1255167"/>
            <a:ext cx="5553850" cy="276264"/>
          </a:xfrm>
          <a:prstGeom prst="rect">
            <a:avLst/>
          </a:prstGeom>
        </p:spPr>
      </p:pic>
      <p:sp>
        <p:nvSpPr>
          <p:cNvPr id="22" name="슬라이드 번호 개체 틀 21">
            <a:extLst>
              <a:ext uri="{FF2B5EF4-FFF2-40B4-BE49-F238E27FC236}">
                <a16:creationId xmlns:a16="http://schemas.microsoft.com/office/drawing/2014/main" id="{D02DF78A-EC0D-491B-9870-6BD745403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85067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451E7574-1FE3-4ECD-9B4F-357283630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E794E27B-FA77-482A-8A3A-E1617B67B0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5" y="4509121"/>
            <a:ext cx="3439871" cy="684075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28551B59-DACF-4A9B-B6D2-17BF83E8E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9812" y="4977172"/>
            <a:ext cx="592069" cy="396044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A242DAF-2B1D-4A82-AD0C-6F99395118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942" y="1746930"/>
            <a:ext cx="4001058" cy="1114581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521EF4F3-84E1-4493-B016-4027C073F4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544" y="1484784"/>
            <a:ext cx="4104456" cy="257342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27D508C3-A3B1-442C-8128-CAE50CB1AD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9532" y="2207427"/>
            <a:ext cx="4716524" cy="21129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E78230-8CBE-4A82-B400-288A2D6DE79A}"/>
              </a:ext>
            </a:extLst>
          </p:cNvPr>
          <p:cNvSpPr txBox="1"/>
          <p:nvPr/>
        </p:nvSpPr>
        <p:spPr>
          <a:xfrm>
            <a:off x="1061610" y="1420468"/>
            <a:ext cx="301972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0" dirty="0">
                <a:solidFill>
                  <a:schemeClr val="bg1"/>
                </a:solidFill>
                <a:latin typeface="Arial Black" panose="020B0A04020102020204" pitchFamily="34" charset="0"/>
              </a:rPr>
              <a:t>FAQ</a:t>
            </a:r>
            <a:endParaRPr lang="en-US" altLang="ko-KR" sz="6600" dirty="0">
              <a:solidFill>
                <a:schemeClr val="bg1"/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  <a:p>
            <a:r>
              <a:rPr lang="ko-KR" altLang="en-US" sz="6000" dirty="0">
                <a:solidFill>
                  <a:schemeClr val="bg1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유형별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2BA2AAD8-4D7C-4BF7-A592-B409975C71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56281" y="6093296"/>
            <a:ext cx="1567647" cy="56460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ED06BDA-0D67-4CB3-A507-7CA039FAE4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26384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F073E05-98C5-494A-A17F-D46C3E7E8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706" y="0"/>
            <a:ext cx="9160284" cy="6392167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BFE17892-3190-4849-8E06-217D9686385C}"/>
              </a:ext>
            </a:extLst>
          </p:cNvPr>
          <p:cNvSpPr/>
          <p:nvPr/>
        </p:nvSpPr>
        <p:spPr>
          <a:xfrm>
            <a:off x="3563888" y="5553236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BBAE0F1-1F44-45BD-AC26-1E19B9D6D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3" y="725903"/>
            <a:ext cx="8866925" cy="509502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3F63E2A-B29A-460E-ADA2-626B2989EC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549" y="807496"/>
            <a:ext cx="8982037" cy="489435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ACF762D3-21F6-4E61-B8A7-C81D6FAA57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422" y="755635"/>
            <a:ext cx="9078592" cy="503556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BE148B2F-6F70-40C9-901A-7A9513924D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813329"/>
            <a:ext cx="9071170" cy="5046837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F5D89A75-1A75-4092-9675-131764CBAD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7549" y="763317"/>
            <a:ext cx="9063986" cy="498271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0059C901-942A-4F12-94C2-602711FA89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3706" y="800708"/>
            <a:ext cx="9144000" cy="4977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FE375C09-07ED-4E84-B87C-70146E71BA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706" y="827324"/>
            <a:ext cx="9054886" cy="499835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87586E9D-3251-465D-87BB-C8CE8C285AA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363" y="884487"/>
            <a:ext cx="9018074" cy="4973836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D63C27B4-AE55-4D1B-809B-FEB77FBF8B9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1520" y="966952"/>
            <a:ext cx="1224136" cy="2057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43D4D3A-2B6F-492C-B8B2-2E126F2A646D}"/>
              </a:ext>
            </a:extLst>
          </p:cNvPr>
          <p:cNvSpPr txBox="1"/>
          <p:nvPr/>
        </p:nvSpPr>
        <p:spPr>
          <a:xfrm>
            <a:off x="537294" y="941792"/>
            <a:ext cx="10923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맑은 고딕" panose="020B0503020000020004" pitchFamily="50" charset="-127"/>
                <a:cs typeface="+mn-cs"/>
              </a:rPr>
              <a:t>FAQ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326000FC-CA6E-4CB1-AC44-9063C673B50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564" y="1727861"/>
            <a:ext cx="8803915" cy="4302815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24CB4CF2-4280-4D1F-BD63-8CB2C288CF7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1520" y="1318544"/>
            <a:ext cx="5321697" cy="206992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B8A9A63B-07F8-47CB-9AB8-5D943A5B75F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564" y="1718140"/>
            <a:ext cx="8794916" cy="4326531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565A24BC-F58C-4166-96CE-61595869F3E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66195" y="875780"/>
            <a:ext cx="3698293" cy="717016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723A4510-284F-44E8-9901-F35A4989103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71600" y="1309029"/>
            <a:ext cx="5725324" cy="276264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2AB22491-D5A7-4D0D-BD7D-4F25AFC1982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75856" y="2326244"/>
            <a:ext cx="5232558" cy="345753"/>
          </a:xfrm>
          <a:prstGeom prst="rect">
            <a:avLst/>
          </a:prstGeom>
        </p:spPr>
      </p:pic>
      <p:sp>
        <p:nvSpPr>
          <p:cNvPr id="22" name="슬라이드 번호 개체 틀 18">
            <a:extLst>
              <a:ext uri="{FF2B5EF4-FFF2-40B4-BE49-F238E27FC236}">
                <a16:creationId xmlns:a16="http://schemas.microsoft.com/office/drawing/2014/main" id="{5CF6C40D-EC23-4209-A087-32C4BCCCB19C}"/>
              </a:ext>
            </a:extLst>
          </p:cNvPr>
          <p:cNvSpPr txBox="1">
            <a:spLocks/>
          </p:cNvSpPr>
          <p:nvPr/>
        </p:nvSpPr>
        <p:spPr>
          <a:xfrm>
            <a:off x="6552220" y="623622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44</a:t>
            </a:r>
            <a:endParaRPr lang="ko-KR" altLang="en-US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9257DEF5-577D-4126-B22A-87E471583096}"/>
              </a:ext>
            </a:extLst>
          </p:cNvPr>
          <p:cNvSpPr/>
          <p:nvPr/>
        </p:nvSpPr>
        <p:spPr>
          <a:xfrm>
            <a:off x="971600" y="1944694"/>
            <a:ext cx="7848872" cy="7273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70408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F073E05-98C5-494A-A17F-D46C3E7E83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422" y="0"/>
            <a:ext cx="9151422" cy="6392167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BFE17892-3190-4849-8E06-217D9686385C}"/>
              </a:ext>
            </a:extLst>
          </p:cNvPr>
          <p:cNvSpPr/>
          <p:nvPr/>
        </p:nvSpPr>
        <p:spPr>
          <a:xfrm>
            <a:off x="3563888" y="5553236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BBAE0F1-1F44-45BD-AC26-1E19B9D6D5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63" y="725903"/>
            <a:ext cx="8866925" cy="509502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3F63E2A-B29A-460E-ADA2-626B2989EC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7549" y="807496"/>
            <a:ext cx="8982037" cy="489435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ACF762D3-21F6-4E61-B8A7-C81D6FAA57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422" y="755635"/>
            <a:ext cx="9078592" cy="503556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BE148B2F-6F70-40C9-901A-7A9513924D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813329"/>
            <a:ext cx="9071170" cy="5046837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F5D89A75-1A75-4092-9675-131764CBAD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7549" y="763317"/>
            <a:ext cx="9063986" cy="498271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0059C901-942A-4F12-94C2-602711FA89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23706" y="800708"/>
            <a:ext cx="9144000" cy="4977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FE375C09-07ED-4E84-B87C-70146E71BAF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706" y="827324"/>
            <a:ext cx="9054886" cy="499835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87586E9D-3251-465D-87BB-C8CE8C285A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363" y="884487"/>
            <a:ext cx="9018074" cy="4973836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D63C27B4-AE55-4D1B-809B-FEB77FBF8B9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1520" y="966952"/>
            <a:ext cx="1224136" cy="2057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43D4D3A-2B6F-492C-B8B2-2E126F2A646D}"/>
              </a:ext>
            </a:extLst>
          </p:cNvPr>
          <p:cNvSpPr txBox="1"/>
          <p:nvPr/>
        </p:nvSpPr>
        <p:spPr>
          <a:xfrm>
            <a:off x="537294" y="941792"/>
            <a:ext cx="10923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 Black" panose="020B0A04020102020204" pitchFamily="34" charset="0"/>
              </a:rPr>
              <a:t>FAQ</a:t>
            </a:r>
            <a:endParaRPr lang="ko-KR" altLang="en-US" sz="12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24CB4CF2-4280-4D1F-BD63-8CB2C288CF7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1520" y="1318544"/>
            <a:ext cx="5321697" cy="206992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B0E0B074-8044-4C20-B0B1-3D523E4BAE5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6985" y="1609624"/>
            <a:ext cx="8712967" cy="4602141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C59B1F69-B18C-4422-94F0-16E41278F6F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66195" y="875780"/>
            <a:ext cx="3698293" cy="717016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D9536E80-50DD-4CF7-A0FE-26B0DAE6166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70912" y="1291090"/>
            <a:ext cx="5725324" cy="276264"/>
          </a:xfrm>
          <a:prstGeom prst="rect">
            <a:avLst/>
          </a:prstGeom>
        </p:spPr>
      </p:pic>
      <p:sp>
        <p:nvSpPr>
          <p:cNvPr id="20" name="슬라이드 번호 개체 틀 19">
            <a:extLst>
              <a:ext uri="{FF2B5EF4-FFF2-40B4-BE49-F238E27FC236}">
                <a16:creationId xmlns:a16="http://schemas.microsoft.com/office/drawing/2014/main" id="{CAB28BA3-9C73-4AA3-8CCE-A7900F1688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altLang="ko-KR" dirty="0"/>
              <a:t>45</a:t>
            </a:r>
            <a:endParaRPr lang="ko-KR" altLang="en-US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1A25C70-322E-4D20-8D4A-B3171B164B48}"/>
              </a:ext>
            </a:extLst>
          </p:cNvPr>
          <p:cNvSpPr/>
          <p:nvPr/>
        </p:nvSpPr>
        <p:spPr>
          <a:xfrm>
            <a:off x="943203" y="2564904"/>
            <a:ext cx="7848872" cy="2424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88996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C2FD2E58-2BE9-4060-98D0-A0D8B4908F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7987" y="2633079"/>
            <a:ext cx="4908026" cy="3440593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7B892AB0-45BD-4F0F-90DB-6287AAB39DB2}"/>
              </a:ext>
            </a:extLst>
          </p:cNvPr>
          <p:cNvSpPr/>
          <p:nvPr/>
        </p:nvSpPr>
        <p:spPr>
          <a:xfrm>
            <a:off x="215516" y="772414"/>
            <a:ext cx="759684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2400" spc="-300" dirty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“  </a:t>
            </a:r>
            <a:r>
              <a:rPr lang="ko-KR" altLang="en-US" sz="2800" spc="-300" dirty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청년</a:t>
            </a:r>
            <a:r>
              <a:rPr lang="ko-KR" altLang="en-US" sz="2400" spc="-300" dirty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이 자신감 있게  </a:t>
            </a:r>
            <a:r>
              <a:rPr lang="ko-KR" altLang="en-US" sz="3200" spc="-300" dirty="0">
                <a:solidFill>
                  <a:srgbClr val="00B0F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노동시장</a:t>
            </a:r>
            <a:r>
              <a:rPr lang="ko-KR" altLang="en-US" sz="2800" spc="-300" dirty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으로</a:t>
            </a:r>
            <a:r>
              <a:rPr lang="ko-KR" altLang="en-US" sz="2400" spc="-300" dirty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 나아갈 수 있도록</a:t>
            </a:r>
            <a:endParaRPr lang="en-US" altLang="ko-KR" sz="2400" spc="-300" dirty="0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  <a:p>
            <a:pPr algn="r">
              <a:defRPr/>
            </a:pPr>
            <a:endParaRPr lang="en-US" altLang="ko-KR" sz="2400" spc="-300" dirty="0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  <a:p>
            <a:pPr algn="r">
              <a:defRPr/>
            </a:pPr>
            <a:r>
              <a:rPr lang="ko-KR" altLang="en-US" sz="2400" spc="-300" dirty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많은 </a:t>
            </a:r>
            <a:r>
              <a:rPr lang="ko-KR" altLang="en-US" sz="3600" spc="-300" dirty="0">
                <a:solidFill>
                  <a:srgbClr val="00B0F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운영기관</a:t>
            </a:r>
            <a:r>
              <a:rPr lang="ko-KR" altLang="en-US" sz="2400" spc="-300" dirty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과 </a:t>
            </a:r>
            <a:r>
              <a:rPr lang="ko-KR" altLang="en-US" sz="3600" spc="-300" dirty="0">
                <a:solidFill>
                  <a:srgbClr val="00B0F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기업</a:t>
            </a:r>
            <a:r>
              <a:rPr lang="ko-KR" altLang="en-US" sz="2400" spc="-300" dirty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이 </a:t>
            </a:r>
            <a:r>
              <a:rPr lang="ko-KR" altLang="en-US" sz="2800" spc="-300" dirty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징검다리</a:t>
            </a:r>
            <a:r>
              <a:rPr lang="ko-KR" altLang="en-US" sz="2400" spc="-300" dirty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역할  </a:t>
            </a:r>
            <a:r>
              <a:rPr lang="en-US" altLang="ko-KR" sz="2400" spc="-300" dirty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”</a:t>
            </a:r>
            <a:r>
              <a:rPr lang="ko-KR" altLang="en-US" sz="2400" spc="-300" dirty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 </a:t>
            </a:r>
            <a:endParaRPr lang="en-US" altLang="ko-KR" sz="2400" spc="-300" dirty="0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3471F55E-5425-40A5-BD76-8298508B6F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46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86081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/>
          <p:cNvGrpSpPr/>
          <p:nvPr/>
        </p:nvGrpSpPr>
        <p:grpSpPr>
          <a:xfrm>
            <a:off x="0" y="839788"/>
            <a:ext cx="4496696" cy="3086752"/>
            <a:chOff x="0" y="839788"/>
            <a:chExt cx="4496696" cy="3086752"/>
          </a:xfrm>
        </p:grpSpPr>
        <p:sp>
          <p:nvSpPr>
            <p:cNvPr id="17" name="직사각형 16"/>
            <p:cNvSpPr/>
            <p:nvPr/>
          </p:nvSpPr>
          <p:spPr>
            <a:xfrm>
              <a:off x="0" y="906537"/>
              <a:ext cx="4496696" cy="3020003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83000"/>
              </a:schemeClr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1F9513"/>
                </a:solidFill>
              </a:endParaRPr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0" y="839788"/>
              <a:ext cx="4471256" cy="46872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83000"/>
              </a:schemeClr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1F9513"/>
                </a:solidFill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349996" y="1664804"/>
            <a:ext cx="3969976" cy="707886"/>
          </a:xfrm>
          <a:prstGeom prst="rect">
            <a:avLst/>
          </a:prstGeom>
          <a:noFill/>
          <a:effectLst/>
        </p:spPr>
        <p:txBody>
          <a:bodyPr wrap="square" anchor="ctr">
            <a:spAutoFit/>
          </a:bodyPr>
          <a:lstStyle/>
          <a:p>
            <a:pPr algn="r">
              <a:lnSpc>
                <a:spcPct val="80000"/>
              </a:lnSpc>
              <a:defRPr/>
            </a:pPr>
            <a:r>
              <a:rPr lang="en-US" altLang="ko-KR" sz="5000" spc="-300" dirty="0"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THANK YOU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F82C7D-6A92-42EE-B939-F58CDEB4BCD9}"/>
              </a:ext>
            </a:extLst>
          </p:cNvPr>
          <p:cNvSpPr txBox="1"/>
          <p:nvPr/>
        </p:nvSpPr>
        <p:spPr>
          <a:xfrm>
            <a:off x="-36512" y="2393130"/>
            <a:ext cx="4356484" cy="387798"/>
          </a:xfrm>
          <a:prstGeom prst="rect">
            <a:avLst/>
          </a:prstGeom>
          <a:noFill/>
          <a:effectLst/>
        </p:spPr>
        <p:txBody>
          <a:bodyPr wrap="square" anchor="ctr">
            <a:spAutoFit/>
          </a:bodyPr>
          <a:lstStyle/>
          <a:p>
            <a:pPr algn="r">
              <a:lnSpc>
                <a:spcPct val="80000"/>
              </a:lnSpc>
              <a:defRPr/>
            </a:pPr>
            <a:r>
              <a:rPr lang="ko-KR" altLang="en-US" sz="1400" dirty="0">
                <a:solidFill>
                  <a:schemeClr val="bg1">
                    <a:lumMod val="75000"/>
                  </a:schemeClr>
                </a:solidFill>
                <a:latin typeface="Arial" charset="0"/>
                <a:ea typeface="맑은 고딕" pitchFamily="50" charset="-127"/>
                <a:cs typeface="Arial" charset="0"/>
              </a:rPr>
              <a:t>성공비즈니스의 파트너 </a:t>
            </a:r>
            <a:r>
              <a:rPr lang="ko-KR" altLang="en-US" sz="2400" spc="-80" dirty="0">
                <a:solidFill>
                  <a:srgbClr val="6CE2FA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광주상공회의소</a:t>
            </a:r>
            <a:endParaRPr lang="en-US" altLang="ko-KR" sz="2400" spc="-80" dirty="0">
              <a:solidFill>
                <a:srgbClr val="6CE2FA"/>
              </a:solidFill>
              <a:latin typeface="Arial" pitchFamily="34" charset="0"/>
              <a:ea typeface="HY견고딕" pitchFamily="18" charset="-127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60F8C9-915E-4EB7-A366-2468E6BA1F4B}"/>
              </a:ext>
            </a:extLst>
          </p:cNvPr>
          <p:cNvSpPr txBox="1"/>
          <p:nvPr/>
        </p:nvSpPr>
        <p:spPr>
          <a:xfrm>
            <a:off x="8424428" y="6386844"/>
            <a:ext cx="3960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</a:rPr>
              <a:t>49</a:t>
            </a:r>
            <a:endParaRPr lang="ko-KR" alt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217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ECA5E8C-6932-4893-9856-57E3314FE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525344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5B1E8C93-5B87-48B0-B80D-0A34A1831C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514" y="800708"/>
            <a:ext cx="8748972" cy="480077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6303716-A916-4823-A63E-51280471A6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513" y="791720"/>
            <a:ext cx="8765352" cy="4809758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97319529-175C-4DA8-B3E9-B6B9A097E3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4068" y="656692"/>
            <a:ext cx="3698293" cy="71701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79AB4BE0-6EB9-496B-89DD-C9DF4A022E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2843" y="5546497"/>
            <a:ext cx="5134692" cy="83831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DBC304-4B79-44F8-A6A1-FAC49B9301FB}"/>
              </a:ext>
            </a:extLst>
          </p:cNvPr>
          <p:cNvSpPr txBox="1"/>
          <p:nvPr/>
        </p:nvSpPr>
        <p:spPr>
          <a:xfrm>
            <a:off x="8424428" y="6386844"/>
            <a:ext cx="186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lang="ko-KR" alt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477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ECA5E8C-6932-4893-9856-57E3314FE3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" y="0"/>
            <a:ext cx="9144509" cy="6381328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3F86FEEE-F633-485A-8D56-0CD145BC7025}"/>
              </a:ext>
            </a:extLst>
          </p:cNvPr>
          <p:cNvSpPr/>
          <p:nvPr/>
        </p:nvSpPr>
        <p:spPr>
          <a:xfrm>
            <a:off x="3563888" y="5553236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B9375679-5AEE-4053-8456-17A787B310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508" y="800708"/>
            <a:ext cx="8856984" cy="491088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A237B3C6-FE1B-4C92-AEC8-4A4D1470B0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2199" y="728700"/>
            <a:ext cx="3698293" cy="71701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0A628D12-E1A2-46E3-A287-6C2EC04A00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7704" y="5627304"/>
            <a:ext cx="5134692" cy="83831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B1A248C-6CC0-4B3F-9A30-648CF8718631}"/>
              </a:ext>
            </a:extLst>
          </p:cNvPr>
          <p:cNvSpPr txBox="1"/>
          <p:nvPr/>
        </p:nvSpPr>
        <p:spPr>
          <a:xfrm>
            <a:off x="8424428" y="6386844"/>
            <a:ext cx="186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</a:rPr>
              <a:t>6</a:t>
            </a:r>
            <a:endParaRPr lang="ko-KR" alt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366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62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모서리가 둥근 직사각형 1"/>
          <p:cNvSpPr/>
          <p:nvPr/>
        </p:nvSpPr>
        <p:spPr>
          <a:xfrm>
            <a:off x="446031" y="654012"/>
            <a:ext cx="8361477" cy="5741413"/>
          </a:xfrm>
          <a:prstGeom prst="roundRect">
            <a:avLst>
              <a:gd name="adj" fmla="val 0"/>
            </a:avLst>
          </a:prstGeom>
          <a:solidFill>
            <a:srgbClr val="FBFBFB">
              <a:alpha val="88000"/>
            </a:srgbClr>
          </a:solidFill>
          <a:ln w="19050">
            <a:solidFill>
              <a:srgbClr val="0C3958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0" y="1899682"/>
            <a:ext cx="5594364" cy="991382"/>
          </a:xfrm>
          <a:prstGeom prst="rect">
            <a:avLst/>
          </a:prstGeom>
          <a:solidFill>
            <a:schemeClr val="tx1">
              <a:lumMod val="75000"/>
              <a:lumOff val="25000"/>
              <a:alpha val="83000"/>
            </a:schemeClr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1F9513"/>
              </a:solidFill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2C116D71-63EE-4B48-8C56-A60374D467C9}"/>
              </a:ext>
            </a:extLst>
          </p:cNvPr>
          <p:cNvGrpSpPr/>
          <p:nvPr/>
        </p:nvGrpSpPr>
        <p:grpSpPr>
          <a:xfrm>
            <a:off x="6361137" y="3643313"/>
            <a:ext cx="1712059" cy="2341597"/>
            <a:chOff x="6373000" y="3280340"/>
            <a:chExt cx="1891534" cy="2587067"/>
          </a:xfrm>
        </p:grpSpPr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DE817962-EAAA-4F09-A870-730CA5970B53}"/>
                </a:ext>
              </a:extLst>
            </p:cNvPr>
            <p:cNvSpPr/>
            <p:nvPr/>
          </p:nvSpPr>
          <p:spPr>
            <a:xfrm>
              <a:off x="6373000" y="5423725"/>
              <a:ext cx="1813787" cy="443682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8" name="그림 17" descr="3.png">
              <a:extLst>
                <a:ext uri="{FF2B5EF4-FFF2-40B4-BE49-F238E27FC236}">
                  <a16:creationId xmlns:a16="http://schemas.microsoft.com/office/drawing/2014/main" id="{FCD9AD8D-E88C-4240-BDE7-59FE2B9909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11910" y="3280340"/>
              <a:ext cx="1752624" cy="2565890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99761DD-F960-4B3D-B766-8E470E8668BA}"/>
              </a:ext>
            </a:extLst>
          </p:cNvPr>
          <p:cNvSpPr txBox="1"/>
          <p:nvPr/>
        </p:nvSpPr>
        <p:spPr>
          <a:xfrm>
            <a:off x="-108520" y="1240025"/>
            <a:ext cx="5561972" cy="646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5300"/>
              </a:lnSpc>
            </a:pPr>
            <a:r>
              <a: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Y그래픽M" pitchFamily="18" charset="-127"/>
                <a:ea typeface="HY그래픽M" pitchFamily="18" charset="-127"/>
                <a:cs typeface="Arial" pitchFamily="34" charset="0"/>
              </a:rPr>
              <a:t>성공비즈니스와 함께하는 최고의 경제단체 </a:t>
            </a:r>
            <a:r>
              <a:rPr lang="ko-KR" altLang="en-US" sz="1200" spc="-80" dirty="0">
                <a:solidFill>
                  <a:srgbClr val="6CE2FA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 </a:t>
            </a:r>
            <a:r>
              <a:rPr lang="ko-KR" altLang="en-US" sz="1600" spc="-80" dirty="0">
                <a:solidFill>
                  <a:srgbClr val="6CE2FA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광주상공회의소</a:t>
            </a:r>
            <a:endParaRPr lang="en-US" altLang="ko-KR" sz="1600" b="1" dirty="0">
              <a:solidFill>
                <a:schemeClr val="tx1">
                  <a:lumMod val="75000"/>
                  <a:lumOff val="25000"/>
                </a:schemeClr>
              </a:solidFill>
              <a:latin typeface="HY그래픽M" pitchFamily="18" charset="-127"/>
              <a:ea typeface="HY그래픽M" pitchFamily="18" charset="-127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CB93A86-D6EB-461E-B8A7-A73A6AC08795}"/>
              </a:ext>
            </a:extLst>
          </p:cNvPr>
          <p:cNvSpPr txBox="1"/>
          <p:nvPr/>
        </p:nvSpPr>
        <p:spPr>
          <a:xfrm>
            <a:off x="647564" y="2131422"/>
            <a:ext cx="3041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3600" b="1" spc="-150" dirty="0">
                <a:solidFill>
                  <a:schemeClr val="bg1"/>
                </a:solidFill>
                <a:latin typeface="Arial" pitchFamily="34" charset="0"/>
                <a:ea typeface="HY울릉도L" pitchFamily="18" charset="-127"/>
                <a:cs typeface="Arial" pitchFamily="34" charset="0"/>
              </a:rPr>
              <a:t>사업 개요</a:t>
            </a:r>
            <a:endParaRPr lang="en-US" altLang="ko-KR" sz="3600" b="1" spc="-150" dirty="0">
              <a:solidFill>
                <a:schemeClr val="bg1"/>
              </a:solidFill>
              <a:latin typeface="HY울릉도M" pitchFamily="18" charset="-127"/>
              <a:ea typeface="HY울릉도M" pitchFamily="18" charset="-127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3E0228-EE3B-4380-BFA7-9E65D265F4E3}"/>
              </a:ext>
            </a:extLst>
          </p:cNvPr>
          <p:cNvSpPr txBox="1"/>
          <p:nvPr/>
        </p:nvSpPr>
        <p:spPr>
          <a:xfrm>
            <a:off x="575556" y="1915979"/>
            <a:ext cx="9902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5000" b="1" spc="-150" dirty="0">
                <a:solidFill>
                  <a:srgbClr val="6CE2FA"/>
                </a:solidFill>
                <a:latin typeface="Arial" panose="020B0604020202020204" pitchFamily="34" charset="0"/>
                <a:ea typeface="HY견명조" panose="02030600000101010101" pitchFamily="18" charset="-127"/>
                <a:cs typeface="Arial" panose="020B0604020202020204" pitchFamily="34" charset="0"/>
              </a:rPr>
              <a:t>2.</a:t>
            </a:r>
            <a:endParaRPr lang="en-US" altLang="ko-KR" sz="4800" b="1" spc="-150" dirty="0">
              <a:solidFill>
                <a:schemeClr val="bg1"/>
              </a:solidFill>
              <a:latin typeface="HY울릉도M" pitchFamily="18" charset="-127"/>
              <a:ea typeface="HY울릉도M" pitchFamily="18" charset="-127"/>
              <a:cs typeface="Arial" pitchFamily="34" charset="0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74A60AB-983F-4B7A-B572-667E17E549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7907A34-08DF-4F0F-AE4A-D23DEC13E25C}" type="slidenum">
              <a:rPr lang="ko-KR" altLang="en-US" smtClean="0"/>
              <a:pPr/>
              <a:t>7</a:t>
            </a:fld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ED761B-7352-4258-B208-CB747E90E03A}"/>
              </a:ext>
            </a:extLst>
          </p:cNvPr>
          <p:cNvSpPr txBox="1"/>
          <p:nvPr/>
        </p:nvSpPr>
        <p:spPr>
          <a:xfrm>
            <a:off x="8424428" y="6386844"/>
            <a:ext cx="186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</a:rPr>
              <a:t>7</a:t>
            </a:r>
            <a:endParaRPr lang="ko-KR" alt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793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E6EA87F-7F56-424E-BD31-0EC91C2174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7" y="0"/>
            <a:ext cx="9130283" cy="6467475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5D53F339-61EA-4564-9EFD-D95E19A211DF}"/>
              </a:ext>
            </a:extLst>
          </p:cNvPr>
          <p:cNvSpPr/>
          <p:nvPr/>
        </p:nvSpPr>
        <p:spPr>
          <a:xfrm>
            <a:off x="3527884" y="5625244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7F6FB183-7499-4C65-ABB1-EA5D5D6E35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508" y="759108"/>
            <a:ext cx="8892988" cy="494925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99E697A-E2D8-4DB1-8AC5-32899E4B81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2199" y="656692"/>
            <a:ext cx="3698293" cy="7170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656945-AD57-42D9-AD74-2DAFDB4C0B57}"/>
              </a:ext>
            </a:extLst>
          </p:cNvPr>
          <p:cNvSpPr txBox="1"/>
          <p:nvPr/>
        </p:nvSpPr>
        <p:spPr>
          <a:xfrm>
            <a:off x="8424428" y="6386844"/>
            <a:ext cx="186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lang="ko-KR" alt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491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E6EA87F-7F56-424E-BD31-0EC91C2174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7" y="0"/>
            <a:ext cx="9130283" cy="6467475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5D53F339-61EA-4564-9EFD-D95E19A211DF}"/>
              </a:ext>
            </a:extLst>
          </p:cNvPr>
          <p:cNvSpPr/>
          <p:nvPr/>
        </p:nvSpPr>
        <p:spPr>
          <a:xfrm>
            <a:off x="3527884" y="5625244"/>
            <a:ext cx="25562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02ACF3AE-000E-4567-8FEF-4CFEC1984F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5" y="751794"/>
            <a:ext cx="8892988" cy="487345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AF99DB93-6173-4D51-9F15-2D9B11D7E3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8202" y="716732"/>
            <a:ext cx="3698293" cy="7170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5E399BC-94E7-4171-BBC5-C8BE7841F4D1}"/>
              </a:ext>
            </a:extLst>
          </p:cNvPr>
          <p:cNvSpPr txBox="1"/>
          <p:nvPr/>
        </p:nvSpPr>
        <p:spPr>
          <a:xfrm>
            <a:off x="8424428" y="6386844"/>
            <a:ext cx="186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</a:rPr>
              <a:t>9</a:t>
            </a:r>
            <a:endParaRPr lang="ko-KR" alt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50937"/>
      </p:ext>
    </p:extLst>
  </p:cSld>
  <p:clrMapOvr>
    <a:masterClrMapping/>
  </p:clrMapOvr>
</p:sld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9551</TotalTime>
  <Words>262</Words>
  <Application>Microsoft Office PowerPoint</Application>
  <PresentationFormat>화면 슬라이드 쇼(4:3)</PresentationFormat>
  <Paragraphs>113</Paragraphs>
  <Slides>47</Slides>
  <Notes>10</Notes>
  <HiddenSlides>0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47</vt:i4>
      </vt:variant>
    </vt:vector>
  </HeadingPairs>
  <TitlesOfParts>
    <vt:vector size="59" baseType="lpstr">
      <vt:lpstr>HY견고딕</vt:lpstr>
      <vt:lpstr>HY견명조</vt:lpstr>
      <vt:lpstr>HY그래픽M</vt:lpstr>
      <vt:lpstr>HY울릉도L</vt:lpstr>
      <vt:lpstr>HY울릉도M</vt:lpstr>
      <vt:lpstr>맑은 고딕</vt:lpstr>
      <vt:lpstr>휴먼둥근헤드라인</vt:lpstr>
      <vt:lpstr>Arial</vt:lpstr>
      <vt:lpstr>Arial Black</vt:lpstr>
      <vt:lpstr>Times New Roman</vt:lpstr>
      <vt:lpstr>Wingdings</vt:lpstr>
      <vt:lpstr>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C204U</dc:creator>
  <cp:lastModifiedBy>USER</cp:lastModifiedBy>
  <cp:revision>750</cp:revision>
  <cp:lastPrinted>2023-03-22T02:21:42Z</cp:lastPrinted>
  <dcterms:created xsi:type="dcterms:W3CDTF">2009-12-23T00:48:59Z</dcterms:created>
  <dcterms:modified xsi:type="dcterms:W3CDTF">2024-04-26T08:59:18Z</dcterms:modified>
</cp:coreProperties>
</file>